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78" r:id="rId3"/>
    <p:sldId id="258" r:id="rId4"/>
    <p:sldId id="262" r:id="rId5"/>
    <p:sldId id="263" r:id="rId6"/>
    <p:sldId id="260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AF6DE-1372-4704-B1CB-E337DDC9855D}" v="117" dt="2020-10-27T18:33:21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F835A2-B71E-4D55-8D22-BFF33408D080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94083E-5C93-4402-AB3E-806C86097B0A}">
      <dgm:prSet/>
      <dgm:spPr/>
      <dgm:t>
        <a:bodyPr/>
        <a:lstStyle/>
        <a:p>
          <a:r>
            <a:rPr lang="en-GB" dirty="0"/>
            <a:t>Phase 1:</a:t>
          </a:r>
        </a:p>
        <a:p>
          <a:r>
            <a:rPr lang="en-GB" dirty="0"/>
            <a:t>Scoping &amp; Contextualising</a:t>
          </a:r>
          <a:endParaRPr lang="en-US" dirty="0"/>
        </a:p>
      </dgm:t>
    </dgm:pt>
    <dgm:pt modelId="{07100E55-4AB2-40A3-8C64-EE43652C3835}" type="parTrans" cxnId="{F542F202-8646-41A8-B401-B2ABA95207DA}">
      <dgm:prSet/>
      <dgm:spPr/>
      <dgm:t>
        <a:bodyPr/>
        <a:lstStyle/>
        <a:p>
          <a:endParaRPr lang="en-US"/>
        </a:p>
      </dgm:t>
    </dgm:pt>
    <dgm:pt modelId="{A1FB7C9C-FC07-461C-975E-C467B8A3CEF9}" type="sibTrans" cxnId="{F542F202-8646-41A8-B401-B2ABA95207DA}">
      <dgm:prSet/>
      <dgm:spPr/>
      <dgm:t>
        <a:bodyPr/>
        <a:lstStyle/>
        <a:p>
          <a:endParaRPr lang="en-US"/>
        </a:p>
      </dgm:t>
    </dgm:pt>
    <dgm:pt modelId="{05B31885-876F-47B7-8A26-B7C0C126EA57}">
      <dgm:prSet/>
      <dgm:spPr/>
      <dgm:t>
        <a:bodyPr/>
        <a:lstStyle/>
        <a:p>
          <a:r>
            <a:rPr lang="en-GB" dirty="0"/>
            <a:t>Phase 2: Prioritisation, Action Planning &amp; Implementation</a:t>
          </a:r>
          <a:endParaRPr lang="en-US" dirty="0"/>
        </a:p>
      </dgm:t>
    </dgm:pt>
    <dgm:pt modelId="{86499A16-FCC3-49DE-9BC4-1250F7B622F1}" type="parTrans" cxnId="{A946CC9C-CF7D-4E55-B366-1D09CC2A1111}">
      <dgm:prSet/>
      <dgm:spPr/>
      <dgm:t>
        <a:bodyPr/>
        <a:lstStyle/>
        <a:p>
          <a:endParaRPr lang="en-US"/>
        </a:p>
      </dgm:t>
    </dgm:pt>
    <dgm:pt modelId="{C1C0CA13-286E-4685-AEFA-61092FDBD35A}" type="sibTrans" cxnId="{A946CC9C-CF7D-4E55-B366-1D09CC2A1111}">
      <dgm:prSet/>
      <dgm:spPr/>
      <dgm:t>
        <a:bodyPr/>
        <a:lstStyle/>
        <a:p>
          <a:endParaRPr lang="en-US"/>
        </a:p>
      </dgm:t>
    </dgm:pt>
    <dgm:pt modelId="{590CD267-8B81-4C94-8111-A0DEFA9027AF}">
      <dgm:prSet/>
      <dgm:spPr/>
      <dgm:t>
        <a:bodyPr/>
        <a:lstStyle/>
        <a:p>
          <a:r>
            <a:rPr lang="en-GB"/>
            <a:t>Phase 3: Accountability</a:t>
          </a:r>
          <a:r>
            <a:rPr lang="en-GB" dirty="0"/>
            <a:t>, Sustainability &amp; Impact </a:t>
          </a:r>
          <a:endParaRPr lang="en-US" dirty="0"/>
        </a:p>
      </dgm:t>
    </dgm:pt>
    <dgm:pt modelId="{F8F8CCB9-AF82-49F6-8F08-1FAB9E28DB19}" type="parTrans" cxnId="{91F69B0F-7171-4885-A2F0-6E215E79E4B0}">
      <dgm:prSet/>
      <dgm:spPr/>
      <dgm:t>
        <a:bodyPr/>
        <a:lstStyle/>
        <a:p>
          <a:endParaRPr lang="en-US"/>
        </a:p>
      </dgm:t>
    </dgm:pt>
    <dgm:pt modelId="{419AF38E-66D2-427B-829C-C313A95F096B}" type="sibTrans" cxnId="{91F69B0F-7171-4885-A2F0-6E215E79E4B0}">
      <dgm:prSet/>
      <dgm:spPr/>
      <dgm:t>
        <a:bodyPr/>
        <a:lstStyle/>
        <a:p>
          <a:endParaRPr lang="en-US"/>
        </a:p>
      </dgm:t>
    </dgm:pt>
    <dgm:pt modelId="{1986ED14-3FE6-406B-A33A-47FA659E3624}" type="pres">
      <dgm:prSet presAssocID="{47F835A2-B71E-4D55-8D22-BFF33408D08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70E6DBA-89BF-4380-B885-20C47496F184}" type="pres">
      <dgm:prSet presAssocID="{590CD267-8B81-4C94-8111-A0DEFA9027AF}" presName="Accent3" presStyleCnt="0"/>
      <dgm:spPr/>
    </dgm:pt>
    <dgm:pt modelId="{8AEB97D5-BEB4-4E2A-9837-3C72AFC32B94}" type="pres">
      <dgm:prSet presAssocID="{590CD267-8B81-4C94-8111-A0DEFA9027AF}" presName="Accent" presStyleLbl="node1" presStyleIdx="0" presStyleCnt="6"/>
      <dgm:spPr/>
    </dgm:pt>
    <dgm:pt modelId="{9EEF64D8-BCD7-46DA-A478-CEDEE2F93B98}" type="pres">
      <dgm:prSet presAssocID="{590CD267-8B81-4C94-8111-A0DEFA9027AF}" presName="ParentBackground3" presStyleCnt="0"/>
      <dgm:spPr/>
    </dgm:pt>
    <dgm:pt modelId="{63FA2BE6-ACCE-4718-9894-E31A16CAA4D2}" type="pres">
      <dgm:prSet presAssocID="{590CD267-8B81-4C94-8111-A0DEFA9027AF}" presName="ParentBackground" presStyleLbl="node1" presStyleIdx="1" presStyleCnt="6"/>
      <dgm:spPr/>
    </dgm:pt>
    <dgm:pt modelId="{9C716392-95F3-466F-A988-6F603A67FEC0}" type="pres">
      <dgm:prSet presAssocID="{590CD267-8B81-4C94-8111-A0DEFA9027AF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9ACD19F2-F5DB-4FD2-B040-8AD3D2F13C37}" type="pres">
      <dgm:prSet presAssocID="{05B31885-876F-47B7-8A26-B7C0C126EA57}" presName="Accent2" presStyleCnt="0"/>
      <dgm:spPr/>
    </dgm:pt>
    <dgm:pt modelId="{0B62A6E6-F2B1-4B59-B557-84B693A345D1}" type="pres">
      <dgm:prSet presAssocID="{05B31885-876F-47B7-8A26-B7C0C126EA57}" presName="Accent" presStyleLbl="node1" presStyleIdx="2" presStyleCnt="6"/>
      <dgm:spPr/>
    </dgm:pt>
    <dgm:pt modelId="{81B5F090-BC2F-432B-9E56-B47FA5B95559}" type="pres">
      <dgm:prSet presAssocID="{05B31885-876F-47B7-8A26-B7C0C126EA57}" presName="ParentBackground2" presStyleCnt="0"/>
      <dgm:spPr/>
    </dgm:pt>
    <dgm:pt modelId="{162FF908-610C-4514-813C-67929FA054A1}" type="pres">
      <dgm:prSet presAssocID="{05B31885-876F-47B7-8A26-B7C0C126EA57}" presName="ParentBackground" presStyleLbl="node1" presStyleIdx="3" presStyleCnt="6"/>
      <dgm:spPr/>
    </dgm:pt>
    <dgm:pt modelId="{4AFDBFB3-774A-46A7-B65C-8248A51ED982}" type="pres">
      <dgm:prSet presAssocID="{05B31885-876F-47B7-8A26-B7C0C126EA57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FE484B68-E774-474B-8301-77D0E41D4497}" type="pres">
      <dgm:prSet presAssocID="{CC94083E-5C93-4402-AB3E-806C86097B0A}" presName="Accent1" presStyleCnt="0"/>
      <dgm:spPr/>
    </dgm:pt>
    <dgm:pt modelId="{AAB868AF-83C1-4540-9841-AF41F170B03F}" type="pres">
      <dgm:prSet presAssocID="{CC94083E-5C93-4402-AB3E-806C86097B0A}" presName="Accent" presStyleLbl="node1" presStyleIdx="4" presStyleCnt="6"/>
      <dgm:spPr/>
    </dgm:pt>
    <dgm:pt modelId="{AC6266ED-1EAA-4DDD-AFDC-044B479CABB2}" type="pres">
      <dgm:prSet presAssocID="{CC94083E-5C93-4402-AB3E-806C86097B0A}" presName="ParentBackground1" presStyleCnt="0"/>
      <dgm:spPr/>
    </dgm:pt>
    <dgm:pt modelId="{0F31B163-7C63-4161-9D73-885DC8236569}" type="pres">
      <dgm:prSet presAssocID="{CC94083E-5C93-4402-AB3E-806C86097B0A}" presName="ParentBackground" presStyleLbl="node1" presStyleIdx="5" presStyleCnt="6"/>
      <dgm:spPr/>
    </dgm:pt>
    <dgm:pt modelId="{E404ADEC-B7DE-4B09-970E-FAE8F24A0ACE}" type="pres">
      <dgm:prSet presAssocID="{CC94083E-5C93-4402-AB3E-806C86097B0A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542F202-8646-41A8-B401-B2ABA95207DA}" srcId="{47F835A2-B71E-4D55-8D22-BFF33408D080}" destId="{CC94083E-5C93-4402-AB3E-806C86097B0A}" srcOrd="0" destOrd="0" parTransId="{07100E55-4AB2-40A3-8C64-EE43652C3835}" sibTransId="{A1FB7C9C-FC07-461C-975E-C467B8A3CEF9}"/>
    <dgm:cxn modelId="{2635DB06-7F95-4955-8423-7C919F5D65F3}" type="presOf" srcId="{05B31885-876F-47B7-8A26-B7C0C126EA57}" destId="{4AFDBFB3-774A-46A7-B65C-8248A51ED982}" srcOrd="1" destOrd="0" presId="urn:microsoft.com/office/officeart/2018/layout/CircleProcess"/>
    <dgm:cxn modelId="{91F69B0F-7171-4885-A2F0-6E215E79E4B0}" srcId="{47F835A2-B71E-4D55-8D22-BFF33408D080}" destId="{590CD267-8B81-4C94-8111-A0DEFA9027AF}" srcOrd="2" destOrd="0" parTransId="{F8F8CCB9-AF82-49F6-8F08-1FAB9E28DB19}" sibTransId="{419AF38E-66D2-427B-829C-C313A95F096B}"/>
    <dgm:cxn modelId="{FA7AD014-B6CD-4899-B104-CDBBA157DDFA}" type="presOf" srcId="{CC94083E-5C93-4402-AB3E-806C86097B0A}" destId="{E404ADEC-B7DE-4B09-970E-FAE8F24A0ACE}" srcOrd="1" destOrd="0" presId="urn:microsoft.com/office/officeart/2018/layout/CircleProcess"/>
    <dgm:cxn modelId="{9C29BA7F-A585-4232-A996-A1FA2755C36E}" type="presOf" srcId="{590CD267-8B81-4C94-8111-A0DEFA9027AF}" destId="{9C716392-95F3-466F-A988-6F603A67FEC0}" srcOrd="1" destOrd="0" presId="urn:microsoft.com/office/officeart/2018/layout/CircleProcess"/>
    <dgm:cxn modelId="{7C035B87-05F2-450D-9BA1-AC68130DE2BD}" type="presOf" srcId="{47F835A2-B71E-4D55-8D22-BFF33408D080}" destId="{1986ED14-3FE6-406B-A33A-47FA659E3624}" srcOrd="0" destOrd="0" presId="urn:microsoft.com/office/officeart/2018/layout/CircleProcess"/>
    <dgm:cxn modelId="{A946CC9C-CF7D-4E55-B366-1D09CC2A1111}" srcId="{47F835A2-B71E-4D55-8D22-BFF33408D080}" destId="{05B31885-876F-47B7-8A26-B7C0C126EA57}" srcOrd="1" destOrd="0" parTransId="{86499A16-FCC3-49DE-9BC4-1250F7B622F1}" sibTransId="{C1C0CA13-286E-4685-AEFA-61092FDBD35A}"/>
    <dgm:cxn modelId="{1E4F40AD-2ECD-4C1E-9A2B-F0290919B7D0}" type="presOf" srcId="{590CD267-8B81-4C94-8111-A0DEFA9027AF}" destId="{63FA2BE6-ACCE-4718-9894-E31A16CAA4D2}" srcOrd="0" destOrd="0" presId="urn:microsoft.com/office/officeart/2018/layout/CircleProcess"/>
    <dgm:cxn modelId="{C9ED62C2-7425-4EF7-B489-70F16889D7D7}" type="presOf" srcId="{05B31885-876F-47B7-8A26-B7C0C126EA57}" destId="{162FF908-610C-4514-813C-67929FA054A1}" srcOrd="0" destOrd="0" presId="urn:microsoft.com/office/officeart/2018/layout/CircleProcess"/>
    <dgm:cxn modelId="{D8AB15DE-31CA-48B5-8957-3F371519E4FC}" type="presOf" srcId="{CC94083E-5C93-4402-AB3E-806C86097B0A}" destId="{0F31B163-7C63-4161-9D73-885DC8236569}" srcOrd="0" destOrd="0" presId="urn:microsoft.com/office/officeart/2018/layout/CircleProcess"/>
    <dgm:cxn modelId="{38B442E2-A511-4B7D-9EE0-DC35091947E7}" type="presParOf" srcId="{1986ED14-3FE6-406B-A33A-47FA659E3624}" destId="{870E6DBA-89BF-4380-B885-20C47496F184}" srcOrd="0" destOrd="0" presId="urn:microsoft.com/office/officeart/2018/layout/CircleProcess"/>
    <dgm:cxn modelId="{4E3466ED-B872-48F8-8669-D1F65C126785}" type="presParOf" srcId="{870E6DBA-89BF-4380-B885-20C47496F184}" destId="{8AEB97D5-BEB4-4E2A-9837-3C72AFC32B94}" srcOrd="0" destOrd="0" presId="urn:microsoft.com/office/officeart/2018/layout/CircleProcess"/>
    <dgm:cxn modelId="{DC615A14-AF1C-46CE-989A-64902F5589FB}" type="presParOf" srcId="{1986ED14-3FE6-406B-A33A-47FA659E3624}" destId="{9EEF64D8-BCD7-46DA-A478-CEDEE2F93B98}" srcOrd="1" destOrd="0" presId="urn:microsoft.com/office/officeart/2018/layout/CircleProcess"/>
    <dgm:cxn modelId="{08E0726D-C46B-4C74-8071-D594B3B7154E}" type="presParOf" srcId="{9EEF64D8-BCD7-46DA-A478-CEDEE2F93B98}" destId="{63FA2BE6-ACCE-4718-9894-E31A16CAA4D2}" srcOrd="0" destOrd="0" presId="urn:microsoft.com/office/officeart/2018/layout/CircleProcess"/>
    <dgm:cxn modelId="{06172641-E30B-4F0F-BC28-9429601E9E57}" type="presParOf" srcId="{1986ED14-3FE6-406B-A33A-47FA659E3624}" destId="{9C716392-95F3-466F-A988-6F603A67FEC0}" srcOrd="2" destOrd="0" presId="urn:microsoft.com/office/officeart/2018/layout/CircleProcess"/>
    <dgm:cxn modelId="{7EF75AAA-2FB8-441A-BAB7-13E03D3E30A8}" type="presParOf" srcId="{1986ED14-3FE6-406B-A33A-47FA659E3624}" destId="{9ACD19F2-F5DB-4FD2-B040-8AD3D2F13C37}" srcOrd="3" destOrd="0" presId="urn:microsoft.com/office/officeart/2018/layout/CircleProcess"/>
    <dgm:cxn modelId="{B13AD489-D70F-4E56-9C2D-F7E6C46C2F0A}" type="presParOf" srcId="{9ACD19F2-F5DB-4FD2-B040-8AD3D2F13C37}" destId="{0B62A6E6-F2B1-4B59-B557-84B693A345D1}" srcOrd="0" destOrd="0" presId="urn:microsoft.com/office/officeart/2018/layout/CircleProcess"/>
    <dgm:cxn modelId="{74764AE8-EA3D-4D9B-97FC-CBDBFE763DAD}" type="presParOf" srcId="{1986ED14-3FE6-406B-A33A-47FA659E3624}" destId="{81B5F090-BC2F-432B-9E56-B47FA5B95559}" srcOrd="4" destOrd="0" presId="urn:microsoft.com/office/officeart/2018/layout/CircleProcess"/>
    <dgm:cxn modelId="{3C8A2D33-512F-47F9-AFB1-0D81FD1D827D}" type="presParOf" srcId="{81B5F090-BC2F-432B-9E56-B47FA5B95559}" destId="{162FF908-610C-4514-813C-67929FA054A1}" srcOrd="0" destOrd="0" presId="urn:microsoft.com/office/officeart/2018/layout/CircleProcess"/>
    <dgm:cxn modelId="{78174578-1024-4271-9D37-1DE76BCC3E8F}" type="presParOf" srcId="{1986ED14-3FE6-406B-A33A-47FA659E3624}" destId="{4AFDBFB3-774A-46A7-B65C-8248A51ED982}" srcOrd="5" destOrd="0" presId="urn:microsoft.com/office/officeart/2018/layout/CircleProcess"/>
    <dgm:cxn modelId="{FB13089C-CE3E-4BE8-90B5-EBB2E609F876}" type="presParOf" srcId="{1986ED14-3FE6-406B-A33A-47FA659E3624}" destId="{FE484B68-E774-474B-8301-77D0E41D4497}" srcOrd="6" destOrd="0" presId="urn:microsoft.com/office/officeart/2018/layout/CircleProcess"/>
    <dgm:cxn modelId="{AC6DF4F3-1C63-4981-8468-6CCB841E398B}" type="presParOf" srcId="{FE484B68-E774-474B-8301-77D0E41D4497}" destId="{AAB868AF-83C1-4540-9841-AF41F170B03F}" srcOrd="0" destOrd="0" presId="urn:microsoft.com/office/officeart/2018/layout/CircleProcess"/>
    <dgm:cxn modelId="{9B51C789-93D5-46C3-91F1-3ED0CA063328}" type="presParOf" srcId="{1986ED14-3FE6-406B-A33A-47FA659E3624}" destId="{AC6266ED-1EAA-4DDD-AFDC-044B479CABB2}" srcOrd="7" destOrd="0" presId="urn:microsoft.com/office/officeart/2018/layout/CircleProcess"/>
    <dgm:cxn modelId="{528B19E7-5335-4805-9BEC-51C48F189196}" type="presParOf" srcId="{AC6266ED-1EAA-4DDD-AFDC-044B479CABB2}" destId="{0F31B163-7C63-4161-9D73-885DC8236569}" srcOrd="0" destOrd="0" presId="urn:microsoft.com/office/officeart/2018/layout/CircleProcess"/>
    <dgm:cxn modelId="{DFE43BAD-C8A8-472A-9581-528917E37C44}" type="presParOf" srcId="{1986ED14-3FE6-406B-A33A-47FA659E3624}" destId="{E404ADEC-B7DE-4B09-970E-FAE8F24A0ACE}" srcOrd="8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CADACF-3D64-48EE-9A37-242900130E1A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7D95F1-5D15-4A2D-B476-92230912EFD5}">
      <dgm:prSet/>
      <dgm:spPr/>
      <dgm:t>
        <a:bodyPr/>
        <a:lstStyle/>
        <a:p>
          <a:pPr>
            <a:defRPr b="1"/>
          </a:pPr>
          <a:r>
            <a:rPr lang="en-US" dirty="0"/>
            <a:t>Identifying and evidencing (voices): </a:t>
          </a:r>
          <a:r>
            <a:rPr lang="en-GB" dirty="0"/>
            <a:t> </a:t>
          </a:r>
          <a:endParaRPr lang="en-US" dirty="0"/>
        </a:p>
      </dgm:t>
    </dgm:pt>
    <dgm:pt modelId="{ECCDC312-FDF9-453F-A90F-DE00834791F1}" type="parTrans" cxnId="{20BEA6AB-A4CF-4D65-98B4-D3B6D5D88318}">
      <dgm:prSet/>
      <dgm:spPr/>
      <dgm:t>
        <a:bodyPr/>
        <a:lstStyle/>
        <a:p>
          <a:endParaRPr lang="en-US"/>
        </a:p>
      </dgm:t>
    </dgm:pt>
    <dgm:pt modelId="{9B17CC38-1B6C-4BDE-9E67-39CB6246F5CA}" type="sibTrans" cxnId="{20BEA6AB-A4CF-4D65-98B4-D3B6D5D88318}">
      <dgm:prSet/>
      <dgm:spPr/>
      <dgm:t>
        <a:bodyPr/>
        <a:lstStyle/>
        <a:p>
          <a:endParaRPr lang="en-US"/>
        </a:p>
      </dgm:t>
    </dgm:pt>
    <dgm:pt modelId="{D9D3A2AD-7874-49EF-B66F-2194D0DFBB56}">
      <dgm:prSet/>
      <dgm:spPr/>
      <dgm:t>
        <a:bodyPr/>
        <a:lstStyle/>
        <a:p>
          <a:r>
            <a:rPr lang="en-US" dirty="0"/>
            <a:t>Who is in my school? </a:t>
          </a:r>
        </a:p>
      </dgm:t>
    </dgm:pt>
    <dgm:pt modelId="{8E7A26BD-EFA9-47AF-9933-94D7F11878B0}" type="parTrans" cxnId="{FED30D43-72ED-4D66-9D67-5CCF6C740E3A}">
      <dgm:prSet/>
      <dgm:spPr/>
      <dgm:t>
        <a:bodyPr/>
        <a:lstStyle/>
        <a:p>
          <a:endParaRPr lang="en-US"/>
        </a:p>
      </dgm:t>
    </dgm:pt>
    <dgm:pt modelId="{C79B1A0E-AF3F-4BD0-86CA-9923322F73C2}" type="sibTrans" cxnId="{FED30D43-72ED-4D66-9D67-5CCF6C740E3A}">
      <dgm:prSet/>
      <dgm:spPr/>
      <dgm:t>
        <a:bodyPr/>
        <a:lstStyle/>
        <a:p>
          <a:endParaRPr lang="en-US"/>
        </a:p>
      </dgm:t>
    </dgm:pt>
    <dgm:pt modelId="{9EA15F89-3FDD-4C81-8039-5AB8D897895D}">
      <dgm:prSet/>
      <dgm:spPr/>
      <dgm:t>
        <a:bodyPr/>
        <a:lstStyle/>
        <a:p>
          <a:pPr>
            <a:defRPr b="1"/>
          </a:pPr>
          <a:r>
            <a:rPr lang="en-GB" dirty="0"/>
            <a:t>Reviewing (policies and practices): </a:t>
          </a:r>
          <a:endParaRPr lang="en-US" dirty="0"/>
        </a:p>
      </dgm:t>
    </dgm:pt>
    <dgm:pt modelId="{6470D818-19F1-45C7-8477-9A75628EB0DD}" type="parTrans" cxnId="{C1691E55-D2B1-429E-8262-5D3186DF6441}">
      <dgm:prSet/>
      <dgm:spPr/>
      <dgm:t>
        <a:bodyPr/>
        <a:lstStyle/>
        <a:p>
          <a:endParaRPr lang="en-US"/>
        </a:p>
      </dgm:t>
    </dgm:pt>
    <dgm:pt modelId="{F065E1E2-8CC2-4628-9FE7-D7EA0C27ED54}" type="sibTrans" cxnId="{C1691E55-D2B1-429E-8262-5D3186DF6441}">
      <dgm:prSet/>
      <dgm:spPr/>
      <dgm:t>
        <a:bodyPr/>
        <a:lstStyle/>
        <a:p>
          <a:endParaRPr lang="en-US"/>
        </a:p>
      </dgm:t>
    </dgm:pt>
    <dgm:pt modelId="{FEA901AE-212A-4A16-98E7-BDD6CD39A794}">
      <dgm:prSet/>
      <dgm:spPr/>
      <dgm:t>
        <a:bodyPr/>
        <a:lstStyle/>
        <a:p>
          <a:r>
            <a:rPr lang="en-US" dirty="0"/>
            <a:t>HR (recruitment, progression, EDI, disciplinary, grievance, committee membership, </a:t>
          </a:r>
          <a:r>
            <a:rPr lang="en-US" dirty="0" err="1"/>
            <a:t>etc</a:t>
          </a:r>
          <a:r>
            <a:rPr lang="en-US" dirty="0"/>
            <a:t>)</a:t>
          </a:r>
        </a:p>
      </dgm:t>
    </dgm:pt>
    <dgm:pt modelId="{CD0B0DB5-4C68-4DA0-8D1F-B64D1F84D894}" type="parTrans" cxnId="{E8D42593-260F-4245-B057-3D672E432F19}">
      <dgm:prSet/>
      <dgm:spPr/>
      <dgm:t>
        <a:bodyPr/>
        <a:lstStyle/>
        <a:p>
          <a:endParaRPr lang="en-US"/>
        </a:p>
      </dgm:t>
    </dgm:pt>
    <dgm:pt modelId="{F094701D-794C-41F2-A1C3-5F2A2871D07F}" type="sibTrans" cxnId="{E8D42593-260F-4245-B057-3D672E432F19}">
      <dgm:prSet/>
      <dgm:spPr/>
      <dgm:t>
        <a:bodyPr/>
        <a:lstStyle/>
        <a:p>
          <a:endParaRPr lang="en-US"/>
        </a:p>
      </dgm:t>
    </dgm:pt>
    <dgm:pt modelId="{49EEAF5C-5EE2-4A26-9D35-04D96A521B0C}">
      <dgm:prSet/>
      <dgm:spPr/>
      <dgm:t>
        <a:bodyPr/>
        <a:lstStyle/>
        <a:p>
          <a:pPr>
            <a:defRPr b="1"/>
          </a:pPr>
          <a:r>
            <a:rPr lang="en-GB" dirty="0"/>
            <a:t>Curriculum  </a:t>
          </a:r>
          <a:endParaRPr lang="en-US" dirty="0"/>
        </a:p>
      </dgm:t>
    </dgm:pt>
    <dgm:pt modelId="{9A57FBC9-2743-43F9-A47D-B98BA2F2C7BD}" type="parTrans" cxnId="{C4AAB9DC-7B64-4F78-A841-011D71262DAF}">
      <dgm:prSet/>
      <dgm:spPr/>
      <dgm:t>
        <a:bodyPr/>
        <a:lstStyle/>
        <a:p>
          <a:endParaRPr lang="en-US"/>
        </a:p>
      </dgm:t>
    </dgm:pt>
    <dgm:pt modelId="{A72406DA-EFFE-4B91-A894-9565D086BC0E}" type="sibTrans" cxnId="{C4AAB9DC-7B64-4F78-A841-011D71262DAF}">
      <dgm:prSet/>
      <dgm:spPr/>
      <dgm:t>
        <a:bodyPr/>
        <a:lstStyle/>
        <a:p>
          <a:endParaRPr lang="en-US"/>
        </a:p>
      </dgm:t>
    </dgm:pt>
    <dgm:pt modelId="{B8A4717D-9FF1-491D-8E8F-0D211D229D30}">
      <dgm:prSet/>
      <dgm:spPr/>
      <dgm:t>
        <a:bodyPr/>
        <a:lstStyle/>
        <a:p>
          <a:r>
            <a:rPr lang="en-GB" dirty="0"/>
            <a:t>Content, material and resources, assessment, etc   </a:t>
          </a:r>
          <a:endParaRPr lang="en-US" dirty="0"/>
        </a:p>
      </dgm:t>
    </dgm:pt>
    <dgm:pt modelId="{8D1F52D4-DB0D-4E7D-8A92-40A65C24D560}" type="parTrans" cxnId="{DC71F11A-5674-4D10-8B3B-98DD11313F51}">
      <dgm:prSet/>
      <dgm:spPr/>
      <dgm:t>
        <a:bodyPr/>
        <a:lstStyle/>
        <a:p>
          <a:endParaRPr lang="en-US"/>
        </a:p>
      </dgm:t>
    </dgm:pt>
    <dgm:pt modelId="{F74FBBB6-6078-4C15-84A5-B8C23BC3D1AD}" type="sibTrans" cxnId="{DC71F11A-5674-4D10-8B3B-98DD11313F51}">
      <dgm:prSet/>
      <dgm:spPr/>
      <dgm:t>
        <a:bodyPr/>
        <a:lstStyle/>
        <a:p>
          <a:endParaRPr lang="en-US"/>
        </a:p>
      </dgm:t>
    </dgm:pt>
    <dgm:pt modelId="{7EC97559-0E58-4ECF-9A41-46B59DF2868F}">
      <dgm:prSet/>
      <dgm:spPr/>
      <dgm:t>
        <a:bodyPr/>
        <a:lstStyle/>
        <a:p>
          <a:r>
            <a:rPr lang="en-US" dirty="0"/>
            <a:t>Recorded incidents &amp; data-sets (grievance, pay gaps, exclusions, </a:t>
          </a:r>
          <a:r>
            <a:rPr lang="en-US" dirty="0" err="1"/>
            <a:t>etc</a:t>
          </a:r>
          <a:r>
            <a:rPr lang="en-US" dirty="0"/>
            <a:t>)  </a:t>
          </a:r>
        </a:p>
      </dgm:t>
    </dgm:pt>
    <dgm:pt modelId="{18B82530-3D2E-496D-80B3-07E8F0420D1B}" type="parTrans" cxnId="{1068C6C2-A7E1-4EC5-9077-5B71A2D45A60}">
      <dgm:prSet/>
      <dgm:spPr/>
      <dgm:t>
        <a:bodyPr/>
        <a:lstStyle/>
        <a:p>
          <a:endParaRPr lang="en-GB"/>
        </a:p>
      </dgm:t>
    </dgm:pt>
    <dgm:pt modelId="{F0B72ED2-6649-40FE-8ABE-C4D94FD0E675}" type="sibTrans" cxnId="{1068C6C2-A7E1-4EC5-9077-5B71A2D45A60}">
      <dgm:prSet/>
      <dgm:spPr/>
      <dgm:t>
        <a:bodyPr/>
        <a:lstStyle/>
        <a:p>
          <a:endParaRPr lang="en-GB"/>
        </a:p>
      </dgm:t>
    </dgm:pt>
    <dgm:pt modelId="{D179E09D-AC2B-4F06-B069-686D1F8668BC}">
      <dgm:prSet/>
      <dgm:spPr/>
      <dgm:t>
        <a:bodyPr/>
        <a:lstStyle/>
        <a:p>
          <a:r>
            <a:rPr lang="en-US"/>
            <a:t>Positions and status? </a:t>
          </a:r>
          <a:endParaRPr lang="en-US" dirty="0"/>
        </a:p>
      </dgm:t>
    </dgm:pt>
    <dgm:pt modelId="{CA87C867-6F23-4EDB-8C8D-0DDF7D8A274E}" type="parTrans" cxnId="{E0BB0382-BBF6-4FB1-8C06-6974F9D9D289}">
      <dgm:prSet/>
      <dgm:spPr/>
      <dgm:t>
        <a:bodyPr/>
        <a:lstStyle/>
        <a:p>
          <a:endParaRPr lang="en-GB"/>
        </a:p>
      </dgm:t>
    </dgm:pt>
    <dgm:pt modelId="{FA4EFB2E-E8E9-4F92-A29D-43D77F8D779A}" type="sibTrans" cxnId="{E0BB0382-BBF6-4FB1-8C06-6974F9D9D289}">
      <dgm:prSet/>
      <dgm:spPr/>
      <dgm:t>
        <a:bodyPr/>
        <a:lstStyle/>
        <a:p>
          <a:endParaRPr lang="en-GB"/>
        </a:p>
      </dgm:t>
    </dgm:pt>
    <dgm:pt modelId="{2D52991F-A2A5-4BE8-A7A1-44576CAE056B}">
      <dgm:prSet/>
      <dgm:spPr/>
      <dgm:t>
        <a:bodyPr/>
        <a:lstStyle/>
        <a:p>
          <a:r>
            <a:rPr lang="en-US" dirty="0"/>
            <a:t>Lived experiences (Interviews and Focus Groups)</a:t>
          </a:r>
        </a:p>
      </dgm:t>
    </dgm:pt>
    <dgm:pt modelId="{C22ED57B-57D5-4054-917C-A509272F0CF9}" type="parTrans" cxnId="{C0D8DF8E-6F93-490C-9A4A-53860F7986D5}">
      <dgm:prSet/>
      <dgm:spPr/>
      <dgm:t>
        <a:bodyPr/>
        <a:lstStyle/>
        <a:p>
          <a:endParaRPr lang="en-GB"/>
        </a:p>
      </dgm:t>
    </dgm:pt>
    <dgm:pt modelId="{91B3C098-BF26-4A77-B578-743EC9B3706C}" type="sibTrans" cxnId="{C0D8DF8E-6F93-490C-9A4A-53860F7986D5}">
      <dgm:prSet/>
      <dgm:spPr/>
      <dgm:t>
        <a:bodyPr/>
        <a:lstStyle/>
        <a:p>
          <a:endParaRPr lang="en-GB"/>
        </a:p>
      </dgm:t>
    </dgm:pt>
    <dgm:pt modelId="{7930D138-4735-46AB-ACA4-52242434A478}">
      <dgm:prSet/>
      <dgm:spPr/>
      <dgm:t>
        <a:bodyPr/>
        <a:lstStyle/>
        <a:p>
          <a:r>
            <a:rPr lang="en-US"/>
            <a:t>Anti-bullying</a:t>
          </a:r>
          <a:endParaRPr lang="en-US" dirty="0"/>
        </a:p>
      </dgm:t>
    </dgm:pt>
    <dgm:pt modelId="{0C3CB78F-109C-47F4-BFB3-4F5B8FC40C4D}" type="parTrans" cxnId="{A95C985C-3325-4C8F-AB6C-BFEAD3C6CBFF}">
      <dgm:prSet/>
      <dgm:spPr/>
      <dgm:t>
        <a:bodyPr/>
        <a:lstStyle/>
        <a:p>
          <a:endParaRPr lang="en-GB"/>
        </a:p>
      </dgm:t>
    </dgm:pt>
    <dgm:pt modelId="{DDFC186B-F207-4E92-8961-58EA03DECF45}" type="sibTrans" cxnId="{A95C985C-3325-4C8F-AB6C-BFEAD3C6CBFF}">
      <dgm:prSet/>
      <dgm:spPr/>
      <dgm:t>
        <a:bodyPr/>
        <a:lstStyle/>
        <a:p>
          <a:endParaRPr lang="en-GB"/>
        </a:p>
      </dgm:t>
    </dgm:pt>
    <dgm:pt modelId="{E8190F0A-2604-4FBA-A510-228839C8B53A}">
      <dgm:prSet/>
      <dgm:spPr/>
      <dgm:t>
        <a:bodyPr/>
        <a:lstStyle/>
        <a:p>
          <a:r>
            <a:rPr lang="en-US" dirty="0"/>
            <a:t>Inclusion </a:t>
          </a:r>
        </a:p>
      </dgm:t>
    </dgm:pt>
    <dgm:pt modelId="{ECE01DE7-381C-4982-B47E-DF6FEC473CED}" type="parTrans" cxnId="{4FC06EA6-11A5-425A-BF6A-5DB7514A8F29}">
      <dgm:prSet/>
      <dgm:spPr/>
      <dgm:t>
        <a:bodyPr/>
        <a:lstStyle/>
        <a:p>
          <a:endParaRPr lang="en-GB"/>
        </a:p>
      </dgm:t>
    </dgm:pt>
    <dgm:pt modelId="{5A53B516-5813-427D-9864-28702DFBAD90}" type="sibTrans" cxnId="{4FC06EA6-11A5-425A-BF6A-5DB7514A8F29}">
      <dgm:prSet/>
      <dgm:spPr/>
      <dgm:t>
        <a:bodyPr/>
        <a:lstStyle/>
        <a:p>
          <a:endParaRPr lang="en-GB"/>
        </a:p>
      </dgm:t>
    </dgm:pt>
    <dgm:pt modelId="{C7F5324F-DEBC-46E6-940D-33416E023E43}" type="pres">
      <dgm:prSet presAssocID="{43CADACF-3D64-48EE-9A37-242900130E1A}" presName="linear" presStyleCnt="0">
        <dgm:presLayoutVars>
          <dgm:animLvl val="lvl"/>
          <dgm:resizeHandles val="exact"/>
        </dgm:presLayoutVars>
      </dgm:prSet>
      <dgm:spPr/>
    </dgm:pt>
    <dgm:pt modelId="{031B34FA-3E20-43D2-A739-BA61420854E2}" type="pres">
      <dgm:prSet presAssocID="{9E7D95F1-5D15-4A2D-B476-92230912EFD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7DAFCAE-DD10-45D4-8795-672AC480F767}" type="pres">
      <dgm:prSet presAssocID="{9E7D95F1-5D15-4A2D-B476-92230912EFD5}" presName="childText" presStyleLbl="revTx" presStyleIdx="0" presStyleCnt="3">
        <dgm:presLayoutVars>
          <dgm:bulletEnabled val="1"/>
        </dgm:presLayoutVars>
      </dgm:prSet>
      <dgm:spPr/>
    </dgm:pt>
    <dgm:pt modelId="{15E7264D-8701-4A1E-8432-9F487F43199A}" type="pres">
      <dgm:prSet presAssocID="{9EA15F89-3FDD-4C81-8039-5AB8D89789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59A7BC-8439-4126-A988-F3E5EFEB7C02}" type="pres">
      <dgm:prSet presAssocID="{9EA15F89-3FDD-4C81-8039-5AB8D897895D}" presName="childText" presStyleLbl="revTx" presStyleIdx="1" presStyleCnt="3">
        <dgm:presLayoutVars>
          <dgm:bulletEnabled val="1"/>
        </dgm:presLayoutVars>
      </dgm:prSet>
      <dgm:spPr/>
    </dgm:pt>
    <dgm:pt modelId="{9FB94126-D4CB-43B8-B1B0-8F464806E487}" type="pres">
      <dgm:prSet presAssocID="{49EEAF5C-5EE2-4A26-9D35-04D96A521B0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C5E9DB2-FDF5-4D41-8EA2-6D36D931A882}" type="pres">
      <dgm:prSet presAssocID="{49EEAF5C-5EE2-4A26-9D35-04D96A521B0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A95D20D-1789-4605-ACC6-11B9620C9C90}" type="presOf" srcId="{D179E09D-AC2B-4F06-B069-686D1F8668BC}" destId="{47DAFCAE-DD10-45D4-8795-672AC480F767}" srcOrd="0" destOrd="1" presId="urn:microsoft.com/office/officeart/2005/8/layout/vList2"/>
    <dgm:cxn modelId="{D4398210-F8F7-474C-8FDF-4221D3B88B1C}" type="presOf" srcId="{7EC97559-0E58-4ECF-9A41-46B59DF2868F}" destId="{7F59A7BC-8439-4126-A988-F3E5EFEB7C02}" srcOrd="0" destOrd="3" presId="urn:microsoft.com/office/officeart/2005/8/layout/vList2"/>
    <dgm:cxn modelId="{DC71F11A-5674-4D10-8B3B-98DD11313F51}" srcId="{49EEAF5C-5EE2-4A26-9D35-04D96A521B0C}" destId="{B8A4717D-9FF1-491D-8E8F-0D211D229D30}" srcOrd="0" destOrd="0" parTransId="{8D1F52D4-DB0D-4E7D-8A92-40A65C24D560}" sibTransId="{F74FBBB6-6078-4C15-84A5-B8C23BC3D1AD}"/>
    <dgm:cxn modelId="{AB192A1E-205B-4630-8A05-D9A696D9323E}" type="presOf" srcId="{FEA901AE-212A-4A16-98E7-BDD6CD39A794}" destId="{7F59A7BC-8439-4126-A988-F3E5EFEB7C02}" srcOrd="0" destOrd="0" presId="urn:microsoft.com/office/officeart/2005/8/layout/vList2"/>
    <dgm:cxn modelId="{A95C985C-3325-4C8F-AB6C-BFEAD3C6CBFF}" srcId="{9EA15F89-3FDD-4C81-8039-5AB8D897895D}" destId="{7930D138-4735-46AB-ACA4-52242434A478}" srcOrd="1" destOrd="0" parTransId="{0C3CB78F-109C-47F4-BFB3-4F5B8FC40C4D}" sibTransId="{DDFC186B-F207-4E92-8961-58EA03DECF45}"/>
    <dgm:cxn modelId="{FED30D43-72ED-4D66-9D67-5CCF6C740E3A}" srcId="{9E7D95F1-5D15-4A2D-B476-92230912EFD5}" destId="{D9D3A2AD-7874-49EF-B66F-2194D0DFBB56}" srcOrd="0" destOrd="0" parTransId="{8E7A26BD-EFA9-47AF-9933-94D7F11878B0}" sibTransId="{C79B1A0E-AF3F-4BD0-86CA-9923322F73C2}"/>
    <dgm:cxn modelId="{CF413F69-A722-4F8F-9A4A-C6ADE17290A8}" type="presOf" srcId="{2D52991F-A2A5-4BE8-A7A1-44576CAE056B}" destId="{47DAFCAE-DD10-45D4-8795-672AC480F767}" srcOrd="0" destOrd="2" presId="urn:microsoft.com/office/officeart/2005/8/layout/vList2"/>
    <dgm:cxn modelId="{3897166B-2693-41A5-BA2E-D7C01E61138D}" type="presOf" srcId="{E8190F0A-2604-4FBA-A510-228839C8B53A}" destId="{7F59A7BC-8439-4126-A988-F3E5EFEB7C02}" srcOrd="0" destOrd="2" presId="urn:microsoft.com/office/officeart/2005/8/layout/vList2"/>
    <dgm:cxn modelId="{CB630B4E-E695-45CD-81D5-FB101FEB9198}" type="presOf" srcId="{7930D138-4735-46AB-ACA4-52242434A478}" destId="{7F59A7BC-8439-4126-A988-F3E5EFEB7C02}" srcOrd="0" destOrd="1" presId="urn:microsoft.com/office/officeart/2005/8/layout/vList2"/>
    <dgm:cxn modelId="{E2C69774-184F-4CE2-AA2D-1CDA8EC2278F}" type="presOf" srcId="{9E7D95F1-5D15-4A2D-B476-92230912EFD5}" destId="{031B34FA-3E20-43D2-A739-BA61420854E2}" srcOrd="0" destOrd="0" presId="urn:microsoft.com/office/officeart/2005/8/layout/vList2"/>
    <dgm:cxn modelId="{C1691E55-D2B1-429E-8262-5D3186DF6441}" srcId="{43CADACF-3D64-48EE-9A37-242900130E1A}" destId="{9EA15F89-3FDD-4C81-8039-5AB8D897895D}" srcOrd="1" destOrd="0" parTransId="{6470D818-19F1-45C7-8477-9A75628EB0DD}" sibTransId="{F065E1E2-8CC2-4628-9FE7-D7EA0C27ED54}"/>
    <dgm:cxn modelId="{55A73659-E24D-499A-B309-E724363D1D0D}" type="presOf" srcId="{9EA15F89-3FDD-4C81-8039-5AB8D897895D}" destId="{15E7264D-8701-4A1E-8432-9F487F43199A}" srcOrd="0" destOrd="0" presId="urn:microsoft.com/office/officeart/2005/8/layout/vList2"/>
    <dgm:cxn modelId="{E0BB0382-BBF6-4FB1-8C06-6974F9D9D289}" srcId="{9E7D95F1-5D15-4A2D-B476-92230912EFD5}" destId="{D179E09D-AC2B-4F06-B069-686D1F8668BC}" srcOrd="1" destOrd="0" parTransId="{CA87C867-6F23-4EDB-8C8D-0DDF7D8A274E}" sibTransId="{FA4EFB2E-E8E9-4F92-A29D-43D77F8D779A}"/>
    <dgm:cxn modelId="{2FE1B68A-9B42-45B8-9993-6794A9A79485}" type="presOf" srcId="{D9D3A2AD-7874-49EF-B66F-2194D0DFBB56}" destId="{47DAFCAE-DD10-45D4-8795-672AC480F767}" srcOrd="0" destOrd="0" presId="urn:microsoft.com/office/officeart/2005/8/layout/vList2"/>
    <dgm:cxn modelId="{C0D8DF8E-6F93-490C-9A4A-53860F7986D5}" srcId="{9E7D95F1-5D15-4A2D-B476-92230912EFD5}" destId="{2D52991F-A2A5-4BE8-A7A1-44576CAE056B}" srcOrd="2" destOrd="0" parTransId="{C22ED57B-57D5-4054-917C-A509272F0CF9}" sibTransId="{91B3C098-BF26-4A77-B578-743EC9B3706C}"/>
    <dgm:cxn modelId="{E8D42593-260F-4245-B057-3D672E432F19}" srcId="{9EA15F89-3FDD-4C81-8039-5AB8D897895D}" destId="{FEA901AE-212A-4A16-98E7-BDD6CD39A794}" srcOrd="0" destOrd="0" parTransId="{CD0B0DB5-4C68-4DA0-8D1F-B64D1F84D894}" sibTransId="{F094701D-794C-41F2-A1C3-5F2A2871D07F}"/>
    <dgm:cxn modelId="{4FC06EA6-11A5-425A-BF6A-5DB7514A8F29}" srcId="{9EA15F89-3FDD-4C81-8039-5AB8D897895D}" destId="{E8190F0A-2604-4FBA-A510-228839C8B53A}" srcOrd="2" destOrd="0" parTransId="{ECE01DE7-381C-4982-B47E-DF6FEC473CED}" sibTransId="{5A53B516-5813-427D-9864-28702DFBAD90}"/>
    <dgm:cxn modelId="{20BEA6AB-A4CF-4D65-98B4-D3B6D5D88318}" srcId="{43CADACF-3D64-48EE-9A37-242900130E1A}" destId="{9E7D95F1-5D15-4A2D-B476-92230912EFD5}" srcOrd="0" destOrd="0" parTransId="{ECCDC312-FDF9-453F-A90F-DE00834791F1}" sibTransId="{9B17CC38-1B6C-4BDE-9E67-39CB6246F5CA}"/>
    <dgm:cxn modelId="{483067BB-1F2A-44D1-A7B3-232C1D877CE4}" type="presOf" srcId="{B8A4717D-9FF1-491D-8E8F-0D211D229D30}" destId="{7C5E9DB2-FDF5-4D41-8EA2-6D36D931A882}" srcOrd="0" destOrd="0" presId="urn:microsoft.com/office/officeart/2005/8/layout/vList2"/>
    <dgm:cxn modelId="{24FA32BD-7956-4AE8-AC66-69D0FD658DA6}" type="presOf" srcId="{43CADACF-3D64-48EE-9A37-242900130E1A}" destId="{C7F5324F-DEBC-46E6-940D-33416E023E43}" srcOrd="0" destOrd="0" presId="urn:microsoft.com/office/officeart/2005/8/layout/vList2"/>
    <dgm:cxn modelId="{1068C6C2-A7E1-4EC5-9077-5B71A2D45A60}" srcId="{9EA15F89-3FDD-4C81-8039-5AB8D897895D}" destId="{7EC97559-0E58-4ECF-9A41-46B59DF2868F}" srcOrd="3" destOrd="0" parTransId="{18B82530-3D2E-496D-80B3-07E8F0420D1B}" sibTransId="{F0B72ED2-6649-40FE-8ABE-C4D94FD0E675}"/>
    <dgm:cxn modelId="{0F978FDC-9AC8-4104-B310-8F3A4C16A935}" type="presOf" srcId="{49EEAF5C-5EE2-4A26-9D35-04D96A521B0C}" destId="{9FB94126-D4CB-43B8-B1B0-8F464806E487}" srcOrd="0" destOrd="0" presId="urn:microsoft.com/office/officeart/2005/8/layout/vList2"/>
    <dgm:cxn modelId="{C4AAB9DC-7B64-4F78-A841-011D71262DAF}" srcId="{43CADACF-3D64-48EE-9A37-242900130E1A}" destId="{49EEAF5C-5EE2-4A26-9D35-04D96A521B0C}" srcOrd="2" destOrd="0" parTransId="{9A57FBC9-2743-43F9-A47D-B98BA2F2C7BD}" sibTransId="{A72406DA-EFFE-4B91-A894-9565D086BC0E}"/>
    <dgm:cxn modelId="{0C852AD2-8A62-4A08-B030-A24713C1E63A}" type="presParOf" srcId="{C7F5324F-DEBC-46E6-940D-33416E023E43}" destId="{031B34FA-3E20-43D2-A739-BA61420854E2}" srcOrd="0" destOrd="0" presId="urn:microsoft.com/office/officeart/2005/8/layout/vList2"/>
    <dgm:cxn modelId="{622AE922-4352-4130-BC3B-ABC0C5CF267A}" type="presParOf" srcId="{C7F5324F-DEBC-46E6-940D-33416E023E43}" destId="{47DAFCAE-DD10-45D4-8795-672AC480F767}" srcOrd="1" destOrd="0" presId="urn:microsoft.com/office/officeart/2005/8/layout/vList2"/>
    <dgm:cxn modelId="{C0FF56C5-A81B-4202-80FB-21BDCDE92FA8}" type="presParOf" srcId="{C7F5324F-DEBC-46E6-940D-33416E023E43}" destId="{15E7264D-8701-4A1E-8432-9F487F43199A}" srcOrd="2" destOrd="0" presId="urn:microsoft.com/office/officeart/2005/8/layout/vList2"/>
    <dgm:cxn modelId="{8EA5E3D0-E3C6-42F2-BB0A-4E96FEA4B4C6}" type="presParOf" srcId="{C7F5324F-DEBC-46E6-940D-33416E023E43}" destId="{7F59A7BC-8439-4126-A988-F3E5EFEB7C02}" srcOrd="3" destOrd="0" presId="urn:microsoft.com/office/officeart/2005/8/layout/vList2"/>
    <dgm:cxn modelId="{88C2673B-EDBD-4C47-A5F0-35D94F20CCB5}" type="presParOf" srcId="{C7F5324F-DEBC-46E6-940D-33416E023E43}" destId="{9FB94126-D4CB-43B8-B1B0-8F464806E487}" srcOrd="4" destOrd="0" presId="urn:microsoft.com/office/officeart/2005/8/layout/vList2"/>
    <dgm:cxn modelId="{BD8C75EB-291D-4F39-9CA5-ED3E96A24E5A}" type="presParOf" srcId="{C7F5324F-DEBC-46E6-940D-33416E023E43}" destId="{7C5E9DB2-FDF5-4D41-8EA2-6D36D931A88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CADACF-3D64-48EE-9A37-242900130E1A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7D95F1-5D15-4A2D-B476-92230912EFD5}">
      <dgm:prSet/>
      <dgm:spPr/>
      <dgm:t>
        <a:bodyPr/>
        <a:lstStyle/>
        <a:p>
          <a:pPr>
            <a:defRPr b="1"/>
          </a:pPr>
          <a:r>
            <a:rPr lang="en-GB"/>
            <a:t>Establish Priorities </a:t>
          </a:r>
          <a:endParaRPr lang="en-US"/>
        </a:p>
      </dgm:t>
    </dgm:pt>
    <dgm:pt modelId="{ECCDC312-FDF9-453F-A90F-DE00834791F1}" type="parTrans" cxnId="{20BEA6AB-A4CF-4D65-98B4-D3B6D5D88318}">
      <dgm:prSet/>
      <dgm:spPr/>
      <dgm:t>
        <a:bodyPr/>
        <a:lstStyle/>
        <a:p>
          <a:endParaRPr lang="en-US"/>
        </a:p>
      </dgm:t>
    </dgm:pt>
    <dgm:pt modelId="{9B17CC38-1B6C-4BDE-9E67-39CB6246F5CA}" type="sibTrans" cxnId="{20BEA6AB-A4CF-4D65-98B4-D3B6D5D88318}">
      <dgm:prSet/>
      <dgm:spPr/>
      <dgm:t>
        <a:bodyPr/>
        <a:lstStyle/>
        <a:p>
          <a:endParaRPr lang="en-US"/>
        </a:p>
      </dgm:t>
    </dgm:pt>
    <dgm:pt modelId="{D9D3A2AD-7874-49EF-B66F-2194D0DFBB56}">
      <dgm:prSet/>
      <dgm:spPr/>
      <dgm:t>
        <a:bodyPr/>
        <a:lstStyle/>
        <a:p>
          <a:r>
            <a:rPr lang="en-GB" dirty="0"/>
            <a:t>Base priorities on evidence from phase 1</a:t>
          </a:r>
          <a:endParaRPr lang="en-US" dirty="0"/>
        </a:p>
      </dgm:t>
    </dgm:pt>
    <dgm:pt modelId="{8E7A26BD-EFA9-47AF-9933-94D7F11878B0}" type="parTrans" cxnId="{FED30D43-72ED-4D66-9D67-5CCF6C740E3A}">
      <dgm:prSet/>
      <dgm:spPr/>
      <dgm:t>
        <a:bodyPr/>
        <a:lstStyle/>
        <a:p>
          <a:endParaRPr lang="en-US"/>
        </a:p>
      </dgm:t>
    </dgm:pt>
    <dgm:pt modelId="{C79B1A0E-AF3F-4BD0-86CA-9923322F73C2}" type="sibTrans" cxnId="{FED30D43-72ED-4D66-9D67-5CCF6C740E3A}">
      <dgm:prSet/>
      <dgm:spPr/>
      <dgm:t>
        <a:bodyPr/>
        <a:lstStyle/>
        <a:p>
          <a:endParaRPr lang="en-US"/>
        </a:p>
      </dgm:t>
    </dgm:pt>
    <dgm:pt modelId="{981F0D78-B8FD-4205-97B4-3A9B441EB233}">
      <dgm:prSet/>
      <dgm:spPr/>
      <dgm:t>
        <a:bodyPr/>
        <a:lstStyle/>
        <a:p>
          <a:r>
            <a:rPr lang="en-GB" dirty="0"/>
            <a:t>Consider separate Work Packages </a:t>
          </a:r>
          <a:endParaRPr lang="en-US" dirty="0"/>
        </a:p>
      </dgm:t>
    </dgm:pt>
    <dgm:pt modelId="{BB61BBD1-7238-4421-998A-06F6FA300891}" type="parTrans" cxnId="{1A37DE84-7367-4801-852C-26418B092600}">
      <dgm:prSet/>
      <dgm:spPr/>
      <dgm:t>
        <a:bodyPr/>
        <a:lstStyle/>
        <a:p>
          <a:endParaRPr lang="en-US"/>
        </a:p>
      </dgm:t>
    </dgm:pt>
    <dgm:pt modelId="{B639AF06-856A-4D8B-863E-023B2B1BE7CC}" type="sibTrans" cxnId="{1A37DE84-7367-4801-852C-26418B092600}">
      <dgm:prSet/>
      <dgm:spPr/>
      <dgm:t>
        <a:bodyPr/>
        <a:lstStyle/>
        <a:p>
          <a:endParaRPr lang="en-US"/>
        </a:p>
      </dgm:t>
    </dgm:pt>
    <dgm:pt modelId="{9EA15F89-3FDD-4C81-8039-5AB8D897895D}">
      <dgm:prSet/>
      <dgm:spPr/>
      <dgm:t>
        <a:bodyPr/>
        <a:lstStyle/>
        <a:p>
          <a:pPr>
            <a:defRPr b="1"/>
          </a:pPr>
          <a:r>
            <a:rPr lang="en-GB"/>
            <a:t>Planning for Action</a:t>
          </a:r>
          <a:endParaRPr lang="en-US"/>
        </a:p>
      </dgm:t>
    </dgm:pt>
    <dgm:pt modelId="{6470D818-19F1-45C7-8477-9A75628EB0DD}" type="parTrans" cxnId="{C1691E55-D2B1-429E-8262-5D3186DF6441}">
      <dgm:prSet/>
      <dgm:spPr/>
      <dgm:t>
        <a:bodyPr/>
        <a:lstStyle/>
        <a:p>
          <a:endParaRPr lang="en-US"/>
        </a:p>
      </dgm:t>
    </dgm:pt>
    <dgm:pt modelId="{F065E1E2-8CC2-4628-9FE7-D7EA0C27ED54}" type="sibTrans" cxnId="{C1691E55-D2B1-429E-8262-5D3186DF6441}">
      <dgm:prSet/>
      <dgm:spPr/>
      <dgm:t>
        <a:bodyPr/>
        <a:lstStyle/>
        <a:p>
          <a:endParaRPr lang="en-US"/>
        </a:p>
      </dgm:t>
    </dgm:pt>
    <dgm:pt modelId="{FEA901AE-212A-4A16-98E7-BDD6CD39A794}">
      <dgm:prSet/>
      <dgm:spPr/>
      <dgm:t>
        <a:bodyPr/>
        <a:lstStyle/>
        <a:p>
          <a:r>
            <a:rPr lang="en-GB"/>
            <a:t>Agree timelines &amp; success measure </a:t>
          </a:r>
          <a:endParaRPr lang="en-US"/>
        </a:p>
      </dgm:t>
    </dgm:pt>
    <dgm:pt modelId="{CD0B0DB5-4C68-4DA0-8D1F-B64D1F84D894}" type="parTrans" cxnId="{E8D42593-260F-4245-B057-3D672E432F19}">
      <dgm:prSet/>
      <dgm:spPr/>
      <dgm:t>
        <a:bodyPr/>
        <a:lstStyle/>
        <a:p>
          <a:endParaRPr lang="en-US"/>
        </a:p>
      </dgm:t>
    </dgm:pt>
    <dgm:pt modelId="{F094701D-794C-41F2-A1C3-5F2A2871D07F}" type="sibTrans" cxnId="{E8D42593-260F-4245-B057-3D672E432F19}">
      <dgm:prSet/>
      <dgm:spPr/>
      <dgm:t>
        <a:bodyPr/>
        <a:lstStyle/>
        <a:p>
          <a:endParaRPr lang="en-US"/>
        </a:p>
      </dgm:t>
    </dgm:pt>
    <dgm:pt modelId="{08E65D7D-73DB-4148-8E29-85F1633F2083}">
      <dgm:prSet/>
      <dgm:spPr/>
      <dgm:t>
        <a:bodyPr/>
        <a:lstStyle/>
        <a:p>
          <a:r>
            <a:rPr lang="en-GB" dirty="0"/>
            <a:t>Identify key actors (internal and/or external) and responsibilities </a:t>
          </a:r>
          <a:endParaRPr lang="en-US" dirty="0"/>
        </a:p>
      </dgm:t>
    </dgm:pt>
    <dgm:pt modelId="{2DC3D836-1C21-4C97-ACBB-44DC2FAA516D}" type="parTrans" cxnId="{CA3C6ABF-4F35-411D-AF49-CCE8A3365DFA}">
      <dgm:prSet/>
      <dgm:spPr/>
      <dgm:t>
        <a:bodyPr/>
        <a:lstStyle/>
        <a:p>
          <a:endParaRPr lang="en-US"/>
        </a:p>
      </dgm:t>
    </dgm:pt>
    <dgm:pt modelId="{A78C5F6F-AE6D-43D3-A603-F1991AFB9034}" type="sibTrans" cxnId="{CA3C6ABF-4F35-411D-AF49-CCE8A3365DFA}">
      <dgm:prSet/>
      <dgm:spPr/>
      <dgm:t>
        <a:bodyPr/>
        <a:lstStyle/>
        <a:p>
          <a:endParaRPr lang="en-US"/>
        </a:p>
      </dgm:t>
    </dgm:pt>
    <dgm:pt modelId="{35EC5A25-EA64-4955-8CBF-994782D62E13}">
      <dgm:prSet/>
      <dgm:spPr/>
      <dgm:t>
        <a:bodyPr/>
        <a:lstStyle/>
        <a:p>
          <a:r>
            <a:rPr lang="en-GB"/>
            <a:t>Identify funding and other resourcing requirement</a:t>
          </a:r>
          <a:endParaRPr lang="en-US"/>
        </a:p>
      </dgm:t>
    </dgm:pt>
    <dgm:pt modelId="{07559B87-C869-49CA-909D-C17561B2A78A}" type="parTrans" cxnId="{8E8EC855-2027-4AF9-A637-DC6A13EEBAF7}">
      <dgm:prSet/>
      <dgm:spPr/>
      <dgm:t>
        <a:bodyPr/>
        <a:lstStyle/>
        <a:p>
          <a:endParaRPr lang="en-US"/>
        </a:p>
      </dgm:t>
    </dgm:pt>
    <dgm:pt modelId="{97BC6767-5B61-432D-B651-40A90F9ECEFE}" type="sibTrans" cxnId="{8E8EC855-2027-4AF9-A637-DC6A13EEBAF7}">
      <dgm:prSet/>
      <dgm:spPr/>
      <dgm:t>
        <a:bodyPr/>
        <a:lstStyle/>
        <a:p>
          <a:endParaRPr lang="en-US"/>
        </a:p>
      </dgm:t>
    </dgm:pt>
    <dgm:pt modelId="{9AA50F91-9466-46C0-8EAF-4BF80B14B9EF}">
      <dgm:prSet/>
      <dgm:spPr/>
      <dgm:t>
        <a:bodyPr/>
        <a:lstStyle/>
        <a:p>
          <a:r>
            <a:rPr lang="en-GB" dirty="0"/>
            <a:t>Expect and manage discord and resistance</a:t>
          </a:r>
          <a:endParaRPr lang="en-US" dirty="0"/>
        </a:p>
      </dgm:t>
    </dgm:pt>
    <dgm:pt modelId="{B7FE8596-5D6A-4A61-89CC-3D526B930B87}" type="parTrans" cxnId="{51647B30-B757-4469-BCCA-8BC276C61714}">
      <dgm:prSet/>
      <dgm:spPr/>
      <dgm:t>
        <a:bodyPr/>
        <a:lstStyle/>
        <a:p>
          <a:endParaRPr lang="en-US"/>
        </a:p>
      </dgm:t>
    </dgm:pt>
    <dgm:pt modelId="{6FA436C4-254C-48D1-B007-3422357196AA}" type="sibTrans" cxnId="{51647B30-B757-4469-BCCA-8BC276C61714}">
      <dgm:prSet/>
      <dgm:spPr/>
      <dgm:t>
        <a:bodyPr/>
        <a:lstStyle/>
        <a:p>
          <a:endParaRPr lang="en-US"/>
        </a:p>
      </dgm:t>
    </dgm:pt>
    <dgm:pt modelId="{49EEAF5C-5EE2-4A26-9D35-04D96A521B0C}">
      <dgm:prSet/>
      <dgm:spPr/>
      <dgm:t>
        <a:bodyPr/>
        <a:lstStyle/>
        <a:p>
          <a:pPr>
            <a:defRPr b="1"/>
          </a:pPr>
          <a:r>
            <a:rPr lang="en-GB"/>
            <a:t>Implementation </a:t>
          </a:r>
          <a:endParaRPr lang="en-US"/>
        </a:p>
      </dgm:t>
    </dgm:pt>
    <dgm:pt modelId="{9A57FBC9-2743-43F9-A47D-B98BA2F2C7BD}" type="parTrans" cxnId="{C4AAB9DC-7B64-4F78-A841-011D71262DAF}">
      <dgm:prSet/>
      <dgm:spPr/>
      <dgm:t>
        <a:bodyPr/>
        <a:lstStyle/>
        <a:p>
          <a:endParaRPr lang="en-US"/>
        </a:p>
      </dgm:t>
    </dgm:pt>
    <dgm:pt modelId="{A72406DA-EFFE-4B91-A894-9565D086BC0E}" type="sibTrans" cxnId="{C4AAB9DC-7B64-4F78-A841-011D71262DAF}">
      <dgm:prSet/>
      <dgm:spPr/>
      <dgm:t>
        <a:bodyPr/>
        <a:lstStyle/>
        <a:p>
          <a:endParaRPr lang="en-US"/>
        </a:p>
      </dgm:t>
    </dgm:pt>
    <dgm:pt modelId="{B8A4717D-9FF1-491D-8E8F-0D211D229D30}">
      <dgm:prSet/>
      <dgm:spPr/>
      <dgm:t>
        <a:bodyPr/>
        <a:lstStyle/>
        <a:p>
          <a:r>
            <a:rPr lang="en-GB" dirty="0"/>
            <a:t>Convert actions to meaningful deliverables  </a:t>
          </a:r>
          <a:endParaRPr lang="en-US" dirty="0"/>
        </a:p>
      </dgm:t>
    </dgm:pt>
    <dgm:pt modelId="{8D1F52D4-DB0D-4E7D-8A92-40A65C24D560}" type="parTrans" cxnId="{DC71F11A-5674-4D10-8B3B-98DD11313F51}">
      <dgm:prSet/>
      <dgm:spPr/>
      <dgm:t>
        <a:bodyPr/>
        <a:lstStyle/>
        <a:p>
          <a:endParaRPr lang="en-US"/>
        </a:p>
      </dgm:t>
    </dgm:pt>
    <dgm:pt modelId="{F74FBBB6-6078-4C15-84A5-B8C23BC3D1AD}" type="sibTrans" cxnId="{DC71F11A-5674-4D10-8B3B-98DD11313F51}">
      <dgm:prSet/>
      <dgm:spPr/>
      <dgm:t>
        <a:bodyPr/>
        <a:lstStyle/>
        <a:p>
          <a:endParaRPr lang="en-US"/>
        </a:p>
      </dgm:t>
    </dgm:pt>
    <dgm:pt modelId="{7EC97559-0E58-4ECF-9A41-46B59DF2868F}">
      <dgm:prSet/>
      <dgm:spPr/>
      <dgm:t>
        <a:bodyPr/>
        <a:lstStyle/>
        <a:p>
          <a:r>
            <a:rPr lang="en-US" dirty="0"/>
            <a:t>Involve stakeholder early  </a:t>
          </a:r>
        </a:p>
      </dgm:t>
    </dgm:pt>
    <dgm:pt modelId="{18B82530-3D2E-496D-80B3-07E8F0420D1B}" type="parTrans" cxnId="{1068C6C2-A7E1-4EC5-9077-5B71A2D45A60}">
      <dgm:prSet/>
      <dgm:spPr/>
      <dgm:t>
        <a:bodyPr/>
        <a:lstStyle/>
        <a:p>
          <a:endParaRPr lang="en-GB"/>
        </a:p>
      </dgm:t>
    </dgm:pt>
    <dgm:pt modelId="{F0B72ED2-6649-40FE-8ABE-C4D94FD0E675}" type="sibTrans" cxnId="{1068C6C2-A7E1-4EC5-9077-5B71A2D45A60}">
      <dgm:prSet/>
      <dgm:spPr/>
      <dgm:t>
        <a:bodyPr/>
        <a:lstStyle/>
        <a:p>
          <a:endParaRPr lang="en-GB"/>
        </a:p>
      </dgm:t>
    </dgm:pt>
    <dgm:pt modelId="{9FF42488-F1A1-404D-8713-F8C78A3669E1}">
      <dgm:prSet/>
      <dgm:spPr/>
      <dgm:t>
        <a:bodyPr/>
        <a:lstStyle/>
        <a:p>
          <a:r>
            <a:rPr lang="en-GB" dirty="0"/>
            <a:t>Pace the work </a:t>
          </a:r>
          <a:endParaRPr lang="en-US" dirty="0"/>
        </a:p>
      </dgm:t>
    </dgm:pt>
    <dgm:pt modelId="{28BADC09-2798-4AD5-BD41-B3A10C810FE6}" type="parTrans" cxnId="{FD2D6306-65F5-444C-85AE-BC45CF2C05B5}">
      <dgm:prSet/>
      <dgm:spPr/>
      <dgm:t>
        <a:bodyPr/>
        <a:lstStyle/>
        <a:p>
          <a:endParaRPr lang="en-GB"/>
        </a:p>
      </dgm:t>
    </dgm:pt>
    <dgm:pt modelId="{72B2AD65-D583-44C7-B731-432F6ACDBF77}" type="sibTrans" cxnId="{FD2D6306-65F5-444C-85AE-BC45CF2C05B5}">
      <dgm:prSet/>
      <dgm:spPr/>
      <dgm:t>
        <a:bodyPr/>
        <a:lstStyle/>
        <a:p>
          <a:endParaRPr lang="en-GB"/>
        </a:p>
      </dgm:t>
    </dgm:pt>
    <dgm:pt modelId="{C7F5324F-DEBC-46E6-940D-33416E023E43}" type="pres">
      <dgm:prSet presAssocID="{43CADACF-3D64-48EE-9A37-242900130E1A}" presName="linear" presStyleCnt="0">
        <dgm:presLayoutVars>
          <dgm:animLvl val="lvl"/>
          <dgm:resizeHandles val="exact"/>
        </dgm:presLayoutVars>
      </dgm:prSet>
      <dgm:spPr/>
    </dgm:pt>
    <dgm:pt modelId="{031B34FA-3E20-43D2-A739-BA61420854E2}" type="pres">
      <dgm:prSet presAssocID="{9E7D95F1-5D15-4A2D-B476-92230912EFD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7DAFCAE-DD10-45D4-8795-672AC480F767}" type="pres">
      <dgm:prSet presAssocID="{9E7D95F1-5D15-4A2D-B476-92230912EFD5}" presName="childText" presStyleLbl="revTx" presStyleIdx="0" presStyleCnt="3">
        <dgm:presLayoutVars>
          <dgm:bulletEnabled val="1"/>
        </dgm:presLayoutVars>
      </dgm:prSet>
      <dgm:spPr/>
    </dgm:pt>
    <dgm:pt modelId="{15E7264D-8701-4A1E-8432-9F487F43199A}" type="pres">
      <dgm:prSet presAssocID="{9EA15F89-3FDD-4C81-8039-5AB8D897895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59A7BC-8439-4126-A988-F3E5EFEB7C02}" type="pres">
      <dgm:prSet presAssocID="{9EA15F89-3FDD-4C81-8039-5AB8D897895D}" presName="childText" presStyleLbl="revTx" presStyleIdx="1" presStyleCnt="3">
        <dgm:presLayoutVars>
          <dgm:bulletEnabled val="1"/>
        </dgm:presLayoutVars>
      </dgm:prSet>
      <dgm:spPr/>
    </dgm:pt>
    <dgm:pt modelId="{9FB94126-D4CB-43B8-B1B0-8F464806E487}" type="pres">
      <dgm:prSet presAssocID="{49EEAF5C-5EE2-4A26-9D35-04D96A521B0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C5E9DB2-FDF5-4D41-8EA2-6D36D931A882}" type="pres">
      <dgm:prSet presAssocID="{49EEAF5C-5EE2-4A26-9D35-04D96A521B0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D2D6306-65F5-444C-85AE-BC45CF2C05B5}" srcId="{9E7D95F1-5D15-4A2D-B476-92230912EFD5}" destId="{9FF42488-F1A1-404D-8713-F8C78A3669E1}" srcOrd="1" destOrd="0" parTransId="{28BADC09-2798-4AD5-BD41-B3A10C810FE6}" sibTransId="{72B2AD65-D583-44C7-B731-432F6ACDBF77}"/>
    <dgm:cxn modelId="{D4398210-F8F7-474C-8FDF-4221D3B88B1C}" type="presOf" srcId="{7EC97559-0E58-4ECF-9A41-46B59DF2868F}" destId="{7F59A7BC-8439-4126-A988-F3E5EFEB7C02}" srcOrd="0" destOrd="4" presId="urn:microsoft.com/office/officeart/2005/8/layout/vList2"/>
    <dgm:cxn modelId="{DC71F11A-5674-4D10-8B3B-98DD11313F51}" srcId="{49EEAF5C-5EE2-4A26-9D35-04D96A521B0C}" destId="{B8A4717D-9FF1-491D-8E8F-0D211D229D30}" srcOrd="0" destOrd="0" parTransId="{8D1F52D4-DB0D-4E7D-8A92-40A65C24D560}" sibTransId="{F74FBBB6-6078-4C15-84A5-B8C23BC3D1AD}"/>
    <dgm:cxn modelId="{AB192A1E-205B-4630-8A05-D9A696D9323E}" type="presOf" srcId="{FEA901AE-212A-4A16-98E7-BDD6CD39A794}" destId="{7F59A7BC-8439-4126-A988-F3E5EFEB7C02}" srcOrd="0" destOrd="0" presId="urn:microsoft.com/office/officeart/2005/8/layout/vList2"/>
    <dgm:cxn modelId="{51647B30-B757-4469-BCCA-8BC276C61714}" srcId="{9EA15F89-3FDD-4C81-8039-5AB8D897895D}" destId="{9AA50F91-9466-46C0-8EAF-4BF80B14B9EF}" srcOrd="3" destOrd="0" parTransId="{B7FE8596-5D6A-4A61-89CC-3D526B930B87}" sibTransId="{6FA436C4-254C-48D1-B007-3422357196AA}"/>
    <dgm:cxn modelId="{FED30D43-72ED-4D66-9D67-5CCF6C740E3A}" srcId="{9E7D95F1-5D15-4A2D-B476-92230912EFD5}" destId="{D9D3A2AD-7874-49EF-B66F-2194D0DFBB56}" srcOrd="0" destOrd="0" parTransId="{8E7A26BD-EFA9-47AF-9933-94D7F11878B0}" sibTransId="{C79B1A0E-AF3F-4BD0-86CA-9923322F73C2}"/>
    <dgm:cxn modelId="{F13BE34E-91E6-47FC-B45C-E59DF2E6C0A3}" type="presOf" srcId="{9AA50F91-9466-46C0-8EAF-4BF80B14B9EF}" destId="{7F59A7BC-8439-4126-A988-F3E5EFEB7C02}" srcOrd="0" destOrd="3" presId="urn:microsoft.com/office/officeart/2005/8/layout/vList2"/>
    <dgm:cxn modelId="{A2849053-F718-4BC8-BA1C-2C6EF74C126F}" type="presOf" srcId="{9FF42488-F1A1-404D-8713-F8C78A3669E1}" destId="{47DAFCAE-DD10-45D4-8795-672AC480F767}" srcOrd="0" destOrd="1" presId="urn:microsoft.com/office/officeart/2005/8/layout/vList2"/>
    <dgm:cxn modelId="{E2C69774-184F-4CE2-AA2D-1CDA8EC2278F}" type="presOf" srcId="{9E7D95F1-5D15-4A2D-B476-92230912EFD5}" destId="{031B34FA-3E20-43D2-A739-BA61420854E2}" srcOrd="0" destOrd="0" presId="urn:microsoft.com/office/officeart/2005/8/layout/vList2"/>
    <dgm:cxn modelId="{C1691E55-D2B1-429E-8262-5D3186DF6441}" srcId="{43CADACF-3D64-48EE-9A37-242900130E1A}" destId="{9EA15F89-3FDD-4C81-8039-5AB8D897895D}" srcOrd="1" destOrd="0" parTransId="{6470D818-19F1-45C7-8477-9A75628EB0DD}" sibTransId="{F065E1E2-8CC2-4628-9FE7-D7EA0C27ED54}"/>
    <dgm:cxn modelId="{8E8EC855-2027-4AF9-A637-DC6A13EEBAF7}" srcId="{9EA15F89-3FDD-4C81-8039-5AB8D897895D}" destId="{35EC5A25-EA64-4955-8CBF-994782D62E13}" srcOrd="2" destOrd="0" parTransId="{07559B87-C869-49CA-909D-C17561B2A78A}" sibTransId="{97BC6767-5B61-432D-B651-40A90F9ECEFE}"/>
    <dgm:cxn modelId="{FD740856-CE14-4685-8425-CC8DDD857C7A}" type="presOf" srcId="{35EC5A25-EA64-4955-8CBF-994782D62E13}" destId="{7F59A7BC-8439-4126-A988-F3E5EFEB7C02}" srcOrd="0" destOrd="2" presId="urn:microsoft.com/office/officeart/2005/8/layout/vList2"/>
    <dgm:cxn modelId="{1BF88176-A210-4459-A026-3A0F35F10821}" type="presOf" srcId="{08E65D7D-73DB-4148-8E29-85F1633F2083}" destId="{7F59A7BC-8439-4126-A988-F3E5EFEB7C02}" srcOrd="0" destOrd="1" presId="urn:microsoft.com/office/officeart/2005/8/layout/vList2"/>
    <dgm:cxn modelId="{55A73659-E24D-499A-B309-E724363D1D0D}" type="presOf" srcId="{9EA15F89-3FDD-4C81-8039-5AB8D897895D}" destId="{15E7264D-8701-4A1E-8432-9F487F43199A}" srcOrd="0" destOrd="0" presId="urn:microsoft.com/office/officeart/2005/8/layout/vList2"/>
    <dgm:cxn modelId="{BC796B83-3040-4F80-966C-7CBE2B647E9D}" type="presOf" srcId="{981F0D78-B8FD-4205-97B4-3A9B441EB233}" destId="{47DAFCAE-DD10-45D4-8795-672AC480F767}" srcOrd="0" destOrd="2" presId="urn:microsoft.com/office/officeart/2005/8/layout/vList2"/>
    <dgm:cxn modelId="{1A37DE84-7367-4801-852C-26418B092600}" srcId="{9E7D95F1-5D15-4A2D-B476-92230912EFD5}" destId="{981F0D78-B8FD-4205-97B4-3A9B441EB233}" srcOrd="2" destOrd="0" parTransId="{BB61BBD1-7238-4421-998A-06F6FA300891}" sibTransId="{B639AF06-856A-4D8B-863E-023B2B1BE7CC}"/>
    <dgm:cxn modelId="{2FE1B68A-9B42-45B8-9993-6794A9A79485}" type="presOf" srcId="{D9D3A2AD-7874-49EF-B66F-2194D0DFBB56}" destId="{47DAFCAE-DD10-45D4-8795-672AC480F767}" srcOrd="0" destOrd="0" presId="urn:microsoft.com/office/officeart/2005/8/layout/vList2"/>
    <dgm:cxn modelId="{E8D42593-260F-4245-B057-3D672E432F19}" srcId="{9EA15F89-3FDD-4C81-8039-5AB8D897895D}" destId="{FEA901AE-212A-4A16-98E7-BDD6CD39A794}" srcOrd="0" destOrd="0" parTransId="{CD0B0DB5-4C68-4DA0-8D1F-B64D1F84D894}" sibTransId="{F094701D-794C-41F2-A1C3-5F2A2871D07F}"/>
    <dgm:cxn modelId="{20BEA6AB-A4CF-4D65-98B4-D3B6D5D88318}" srcId="{43CADACF-3D64-48EE-9A37-242900130E1A}" destId="{9E7D95F1-5D15-4A2D-B476-92230912EFD5}" srcOrd="0" destOrd="0" parTransId="{ECCDC312-FDF9-453F-A90F-DE00834791F1}" sibTransId="{9B17CC38-1B6C-4BDE-9E67-39CB6246F5CA}"/>
    <dgm:cxn modelId="{483067BB-1F2A-44D1-A7B3-232C1D877CE4}" type="presOf" srcId="{B8A4717D-9FF1-491D-8E8F-0D211D229D30}" destId="{7C5E9DB2-FDF5-4D41-8EA2-6D36D931A882}" srcOrd="0" destOrd="0" presId="urn:microsoft.com/office/officeart/2005/8/layout/vList2"/>
    <dgm:cxn modelId="{24FA32BD-7956-4AE8-AC66-69D0FD658DA6}" type="presOf" srcId="{43CADACF-3D64-48EE-9A37-242900130E1A}" destId="{C7F5324F-DEBC-46E6-940D-33416E023E43}" srcOrd="0" destOrd="0" presId="urn:microsoft.com/office/officeart/2005/8/layout/vList2"/>
    <dgm:cxn modelId="{CA3C6ABF-4F35-411D-AF49-CCE8A3365DFA}" srcId="{9EA15F89-3FDD-4C81-8039-5AB8D897895D}" destId="{08E65D7D-73DB-4148-8E29-85F1633F2083}" srcOrd="1" destOrd="0" parTransId="{2DC3D836-1C21-4C97-ACBB-44DC2FAA516D}" sibTransId="{A78C5F6F-AE6D-43D3-A603-F1991AFB9034}"/>
    <dgm:cxn modelId="{1068C6C2-A7E1-4EC5-9077-5B71A2D45A60}" srcId="{9EA15F89-3FDD-4C81-8039-5AB8D897895D}" destId="{7EC97559-0E58-4ECF-9A41-46B59DF2868F}" srcOrd="4" destOrd="0" parTransId="{18B82530-3D2E-496D-80B3-07E8F0420D1B}" sibTransId="{F0B72ED2-6649-40FE-8ABE-C4D94FD0E675}"/>
    <dgm:cxn modelId="{0F978FDC-9AC8-4104-B310-8F3A4C16A935}" type="presOf" srcId="{49EEAF5C-5EE2-4A26-9D35-04D96A521B0C}" destId="{9FB94126-D4CB-43B8-B1B0-8F464806E487}" srcOrd="0" destOrd="0" presId="urn:microsoft.com/office/officeart/2005/8/layout/vList2"/>
    <dgm:cxn modelId="{C4AAB9DC-7B64-4F78-A841-011D71262DAF}" srcId="{43CADACF-3D64-48EE-9A37-242900130E1A}" destId="{49EEAF5C-5EE2-4A26-9D35-04D96A521B0C}" srcOrd="2" destOrd="0" parTransId="{9A57FBC9-2743-43F9-A47D-B98BA2F2C7BD}" sibTransId="{A72406DA-EFFE-4B91-A894-9565D086BC0E}"/>
    <dgm:cxn modelId="{0C852AD2-8A62-4A08-B030-A24713C1E63A}" type="presParOf" srcId="{C7F5324F-DEBC-46E6-940D-33416E023E43}" destId="{031B34FA-3E20-43D2-A739-BA61420854E2}" srcOrd="0" destOrd="0" presId="urn:microsoft.com/office/officeart/2005/8/layout/vList2"/>
    <dgm:cxn modelId="{622AE922-4352-4130-BC3B-ABC0C5CF267A}" type="presParOf" srcId="{C7F5324F-DEBC-46E6-940D-33416E023E43}" destId="{47DAFCAE-DD10-45D4-8795-672AC480F767}" srcOrd="1" destOrd="0" presId="urn:microsoft.com/office/officeart/2005/8/layout/vList2"/>
    <dgm:cxn modelId="{C0FF56C5-A81B-4202-80FB-21BDCDE92FA8}" type="presParOf" srcId="{C7F5324F-DEBC-46E6-940D-33416E023E43}" destId="{15E7264D-8701-4A1E-8432-9F487F43199A}" srcOrd="2" destOrd="0" presId="urn:microsoft.com/office/officeart/2005/8/layout/vList2"/>
    <dgm:cxn modelId="{8EA5E3D0-E3C6-42F2-BB0A-4E96FEA4B4C6}" type="presParOf" srcId="{C7F5324F-DEBC-46E6-940D-33416E023E43}" destId="{7F59A7BC-8439-4126-A988-F3E5EFEB7C02}" srcOrd="3" destOrd="0" presId="urn:microsoft.com/office/officeart/2005/8/layout/vList2"/>
    <dgm:cxn modelId="{88C2673B-EDBD-4C47-A5F0-35D94F20CCB5}" type="presParOf" srcId="{C7F5324F-DEBC-46E6-940D-33416E023E43}" destId="{9FB94126-D4CB-43B8-B1B0-8F464806E487}" srcOrd="4" destOrd="0" presId="urn:microsoft.com/office/officeart/2005/8/layout/vList2"/>
    <dgm:cxn modelId="{BD8C75EB-291D-4F39-9CA5-ED3E96A24E5A}" type="presParOf" srcId="{C7F5324F-DEBC-46E6-940D-33416E023E43}" destId="{7C5E9DB2-FDF5-4D41-8EA2-6D36D931A88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CADACF-3D64-48EE-9A37-242900130E1A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7D95F1-5D15-4A2D-B476-92230912EFD5}">
      <dgm:prSet/>
      <dgm:spPr/>
      <dgm:t>
        <a:bodyPr/>
        <a:lstStyle/>
        <a:p>
          <a:pPr>
            <a:defRPr b="1"/>
          </a:pPr>
          <a:r>
            <a:rPr lang="en-GB" dirty="0"/>
            <a:t>Accountability </a:t>
          </a:r>
          <a:endParaRPr lang="en-US" dirty="0"/>
        </a:p>
      </dgm:t>
    </dgm:pt>
    <dgm:pt modelId="{ECCDC312-FDF9-453F-A90F-DE00834791F1}" type="parTrans" cxnId="{20BEA6AB-A4CF-4D65-98B4-D3B6D5D88318}">
      <dgm:prSet/>
      <dgm:spPr/>
      <dgm:t>
        <a:bodyPr/>
        <a:lstStyle/>
        <a:p>
          <a:endParaRPr lang="en-US"/>
        </a:p>
      </dgm:t>
    </dgm:pt>
    <dgm:pt modelId="{9B17CC38-1B6C-4BDE-9E67-39CB6246F5CA}" type="sibTrans" cxnId="{20BEA6AB-A4CF-4D65-98B4-D3B6D5D88318}">
      <dgm:prSet/>
      <dgm:spPr/>
      <dgm:t>
        <a:bodyPr/>
        <a:lstStyle/>
        <a:p>
          <a:endParaRPr lang="en-US"/>
        </a:p>
      </dgm:t>
    </dgm:pt>
    <dgm:pt modelId="{D9D3A2AD-7874-49EF-B66F-2194D0DFBB56}">
      <dgm:prSet/>
      <dgm:spPr/>
      <dgm:t>
        <a:bodyPr/>
        <a:lstStyle/>
        <a:p>
          <a:r>
            <a:rPr lang="en-US" dirty="0"/>
            <a:t>Ensure actions and outcomes are matched </a:t>
          </a:r>
        </a:p>
      </dgm:t>
    </dgm:pt>
    <dgm:pt modelId="{8E7A26BD-EFA9-47AF-9933-94D7F11878B0}" type="parTrans" cxnId="{FED30D43-72ED-4D66-9D67-5CCF6C740E3A}">
      <dgm:prSet/>
      <dgm:spPr/>
      <dgm:t>
        <a:bodyPr/>
        <a:lstStyle/>
        <a:p>
          <a:endParaRPr lang="en-US"/>
        </a:p>
      </dgm:t>
    </dgm:pt>
    <dgm:pt modelId="{C79B1A0E-AF3F-4BD0-86CA-9923322F73C2}" type="sibTrans" cxnId="{FED30D43-72ED-4D66-9D67-5CCF6C740E3A}">
      <dgm:prSet/>
      <dgm:spPr/>
      <dgm:t>
        <a:bodyPr/>
        <a:lstStyle/>
        <a:p>
          <a:endParaRPr lang="en-US"/>
        </a:p>
      </dgm:t>
    </dgm:pt>
    <dgm:pt modelId="{9EA15F89-3FDD-4C81-8039-5AB8D897895D}">
      <dgm:prSet/>
      <dgm:spPr/>
      <dgm:t>
        <a:bodyPr/>
        <a:lstStyle/>
        <a:p>
          <a:pPr>
            <a:defRPr b="1"/>
          </a:pPr>
          <a:r>
            <a:rPr lang="en-GB" dirty="0"/>
            <a:t>Sustainability &amp; Impact </a:t>
          </a:r>
          <a:endParaRPr lang="en-US" dirty="0"/>
        </a:p>
      </dgm:t>
    </dgm:pt>
    <dgm:pt modelId="{6470D818-19F1-45C7-8477-9A75628EB0DD}" type="parTrans" cxnId="{C1691E55-D2B1-429E-8262-5D3186DF6441}">
      <dgm:prSet/>
      <dgm:spPr/>
      <dgm:t>
        <a:bodyPr/>
        <a:lstStyle/>
        <a:p>
          <a:endParaRPr lang="en-US"/>
        </a:p>
      </dgm:t>
    </dgm:pt>
    <dgm:pt modelId="{F065E1E2-8CC2-4628-9FE7-D7EA0C27ED54}" type="sibTrans" cxnId="{C1691E55-D2B1-429E-8262-5D3186DF6441}">
      <dgm:prSet/>
      <dgm:spPr/>
      <dgm:t>
        <a:bodyPr/>
        <a:lstStyle/>
        <a:p>
          <a:endParaRPr lang="en-US"/>
        </a:p>
      </dgm:t>
    </dgm:pt>
    <dgm:pt modelId="{FEA901AE-212A-4A16-98E7-BDD6CD39A794}">
      <dgm:prSet/>
      <dgm:spPr/>
      <dgm:t>
        <a:bodyPr/>
        <a:lstStyle/>
        <a:p>
          <a:r>
            <a:rPr lang="en-US" dirty="0"/>
            <a:t>Build out actions from each intervention (e.g.: training provided)</a:t>
          </a:r>
        </a:p>
      </dgm:t>
    </dgm:pt>
    <dgm:pt modelId="{CD0B0DB5-4C68-4DA0-8D1F-B64D1F84D894}" type="parTrans" cxnId="{E8D42593-260F-4245-B057-3D672E432F19}">
      <dgm:prSet/>
      <dgm:spPr/>
      <dgm:t>
        <a:bodyPr/>
        <a:lstStyle/>
        <a:p>
          <a:endParaRPr lang="en-US"/>
        </a:p>
      </dgm:t>
    </dgm:pt>
    <dgm:pt modelId="{F094701D-794C-41F2-A1C3-5F2A2871D07F}" type="sibTrans" cxnId="{E8D42593-260F-4245-B057-3D672E432F19}">
      <dgm:prSet/>
      <dgm:spPr/>
      <dgm:t>
        <a:bodyPr/>
        <a:lstStyle/>
        <a:p>
          <a:endParaRPr lang="en-US"/>
        </a:p>
      </dgm:t>
    </dgm:pt>
    <dgm:pt modelId="{01B8B69B-85D6-43BB-82D4-FFC1B11F55A5}">
      <dgm:prSet/>
      <dgm:spPr/>
      <dgm:t>
        <a:bodyPr/>
        <a:lstStyle/>
        <a:p>
          <a:r>
            <a:rPr lang="en-US" dirty="0"/>
            <a:t>Put EDI/ Anti-racism on meeting agendas as a standing item</a:t>
          </a:r>
        </a:p>
      </dgm:t>
    </dgm:pt>
    <dgm:pt modelId="{73861769-ECDA-4D3D-940C-2C8B011547B6}" type="parTrans" cxnId="{F7D099E2-D757-4F0D-95C2-56AA6CCB0783}">
      <dgm:prSet/>
      <dgm:spPr/>
      <dgm:t>
        <a:bodyPr/>
        <a:lstStyle/>
        <a:p>
          <a:endParaRPr lang="en-GB"/>
        </a:p>
      </dgm:t>
    </dgm:pt>
    <dgm:pt modelId="{ADA0BB7D-6919-4532-880D-36C1BF8D62BD}" type="sibTrans" cxnId="{F7D099E2-D757-4F0D-95C2-56AA6CCB0783}">
      <dgm:prSet/>
      <dgm:spPr/>
      <dgm:t>
        <a:bodyPr/>
        <a:lstStyle/>
        <a:p>
          <a:endParaRPr lang="en-GB"/>
        </a:p>
      </dgm:t>
    </dgm:pt>
    <dgm:pt modelId="{B9D02DB4-0C92-4C55-BA9C-D8D7ABAD1DA4}">
      <dgm:prSet/>
      <dgm:spPr/>
      <dgm:t>
        <a:bodyPr/>
        <a:lstStyle/>
        <a:p>
          <a:r>
            <a:rPr lang="en-US" dirty="0"/>
            <a:t>Establish Employee Resource Group (or Anti-racism Action Group) to support and manage planning, implementation, monitoring and evaluation activities  </a:t>
          </a:r>
        </a:p>
      </dgm:t>
    </dgm:pt>
    <dgm:pt modelId="{E8474F52-4831-4CE8-B934-1574B0D4D11B}" type="parTrans" cxnId="{96673E93-050F-4C01-8A4C-0A29CC9B6910}">
      <dgm:prSet/>
      <dgm:spPr/>
      <dgm:t>
        <a:bodyPr/>
        <a:lstStyle/>
        <a:p>
          <a:endParaRPr lang="en-GB"/>
        </a:p>
      </dgm:t>
    </dgm:pt>
    <dgm:pt modelId="{1FAE7EFD-708D-476E-9092-44F064EA6EC9}" type="sibTrans" cxnId="{96673E93-050F-4C01-8A4C-0A29CC9B6910}">
      <dgm:prSet/>
      <dgm:spPr/>
      <dgm:t>
        <a:bodyPr/>
        <a:lstStyle/>
        <a:p>
          <a:endParaRPr lang="en-GB"/>
        </a:p>
      </dgm:t>
    </dgm:pt>
    <dgm:pt modelId="{A07F33DB-FD9B-4460-BE15-893431C1DAB7}">
      <dgm:prSet/>
      <dgm:spPr/>
      <dgm:t>
        <a:bodyPr/>
        <a:lstStyle/>
        <a:p>
          <a:r>
            <a:rPr lang="en-US" dirty="0"/>
            <a:t>Establish Leadership &amp; Governors Monitoring &amp; Evaluation Group to oversee Action Plan &amp; Outcomes </a:t>
          </a:r>
        </a:p>
      </dgm:t>
    </dgm:pt>
    <dgm:pt modelId="{C65B1952-B340-4756-A140-D212EC5ABC9A}" type="parTrans" cxnId="{B58C4F62-B00F-4C1B-9C3B-700B2983679E}">
      <dgm:prSet/>
      <dgm:spPr/>
      <dgm:t>
        <a:bodyPr/>
        <a:lstStyle/>
        <a:p>
          <a:endParaRPr lang="en-GB"/>
        </a:p>
      </dgm:t>
    </dgm:pt>
    <dgm:pt modelId="{FBB7559C-D68A-4C29-B011-0EFE6E915F19}" type="sibTrans" cxnId="{B58C4F62-B00F-4C1B-9C3B-700B2983679E}">
      <dgm:prSet/>
      <dgm:spPr/>
      <dgm:t>
        <a:bodyPr/>
        <a:lstStyle/>
        <a:p>
          <a:endParaRPr lang="en-GB"/>
        </a:p>
      </dgm:t>
    </dgm:pt>
    <dgm:pt modelId="{3683D93F-171C-4B15-88DE-69C8CE8A76FD}">
      <dgm:prSet/>
      <dgm:spPr/>
      <dgm:t>
        <a:bodyPr/>
        <a:lstStyle/>
        <a:p>
          <a:r>
            <a:rPr lang="en-US" dirty="0"/>
            <a:t>Consider EDI/ Anti-racism target for all staff </a:t>
          </a:r>
        </a:p>
      </dgm:t>
    </dgm:pt>
    <dgm:pt modelId="{3D5CC80A-A738-4D71-923F-93C4F1D08B8F}" type="parTrans" cxnId="{EC20D80B-9277-4A27-A601-0A69C16AA4CA}">
      <dgm:prSet/>
      <dgm:spPr/>
      <dgm:t>
        <a:bodyPr/>
        <a:lstStyle/>
        <a:p>
          <a:endParaRPr lang="en-GB"/>
        </a:p>
      </dgm:t>
    </dgm:pt>
    <dgm:pt modelId="{73618B82-97FB-4239-92E1-B9C710E36F5E}" type="sibTrans" cxnId="{EC20D80B-9277-4A27-A601-0A69C16AA4CA}">
      <dgm:prSet/>
      <dgm:spPr/>
      <dgm:t>
        <a:bodyPr/>
        <a:lstStyle/>
        <a:p>
          <a:endParaRPr lang="en-GB"/>
        </a:p>
      </dgm:t>
    </dgm:pt>
    <dgm:pt modelId="{82C16AE9-0D45-44E3-AAD9-4DED3B1AF8C6}">
      <dgm:prSet/>
      <dgm:spPr/>
      <dgm:t>
        <a:bodyPr/>
        <a:lstStyle/>
        <a:p>
          <a:r>
            <a:rPr lang="en-US" dirty="0"/>
            <a:t>Change course (speed up, slow down, add, remove, </a:t>
          </a:r>
          <a:r>
            <a:rPr lang="en-US" dirty="0" err="1"/>
            <a:t>etc</a:t>
          </a:r>
          <a:r>
            <a:rPr lang="en-US" dirty="0"/>
            <a:t>) as necessary in line with new evidence and/or circumstances</a:t>
          </a:r>
        </a:p>
      </dgm:t>
    </dgm:pt>
    <dgm:pt modelId="{DD83A7FE-B4F3-4BAA-A10E-65A491E2A0F8}" type="parTrans" cxnId="{5CF07C3A-4ADD-4E32-AE9A-76864310BDF5}">
      <dgm:prSet/>
      <dgm:spPr/>
      <dgm:t>
        <a:bodyPr/>
        <a:lstStyle/>
        <a:p>
          <a:endParaRPr lang="en-GB"/>
        </a:p>
      </dgm:t>
    </dgm:pt>
    <dgm:pt modelId="{A5F9425E-229D-403B-8ACA-D3A67492C1E5}" type="sibTrans" cxnId="{5CF07C3A-4ADD-4E32-AE9A-76864310BDF5}">
      <dgm:prSet/>
      <dgm:spPr/>
      <dgm:t>
        <a:bodyPr/>
        <a:lstStyle/>
        <a:p>
          <a:endParaRPr lang="en-GB"/>
        </a:p>
      </dgm:t>
    </dgm:pt>
    <dgm:pt modelId="{2C0F1BE6-194E-45F7-84E8-2640F632ED4B}">
      <dgm:prSet/>
      <dgm:spPr/>
      <dgm:t>
        <a:bodyPr/>
        <a:lstStyle/>
        <a:p>
          <a:r>
            <a:rPr lang="en-US" dirty="0"/>
            <a:t>Ensure frequent and consistent messaging to stakeholders - share wins and progress </a:t>
          </a:r>
        </a:p>
      </dgm:t>
    </dgm:pt>
    <dgm:pt modelId="{7CFCCF7C-1D0C-4AA7-898C-B24EC2A012C6}" type="parTrans" cxnId="{DBBE5140-6F6B-405A-81A7-B694F800BB2F}">
      <dgm:prSet/>
      <dgm:spPr/>
      <dgm:t>
        <a:bodyPr/>
        <a:lstStyle/>
        <a:p>
          <a:endParaRPr lang="en-GB"/>
        </a:p>
      </dgm:t>
    </dgm:pt>
    <dgm:pt modelId="{48AD132B-8B3C-44EC-811B-C821129A72F8}" type="sibTrans" cxnId="{DBBE5140-6F6B-405A-81A7-B694F800BB2F}">
      <dgm:prSet/>
      <dgm:spPr/>
      <dgm:t>
        <a:bodyPr/>
        <a:lstStyle/>
        <a:p>
          <a:endParaRPr lang="en-GB"/>
        </a:p>
      </dgm:t>
    </dgm:pt>
    <dgm:pt modelId="{EFFF5FEA-6973-456E-B39A-9536524E9B4E}">
      <dgm:prSet/>
      <dgm:spPr/>
      <dgm:t>
        <a:bodyPr/>
        <a:lstStyle/>
        <a:p>
          <a:r>
            <a:rPr lang="en-US" dirty="0"/>
            <a:t>Review and ensure adequate funding and resources are available</a:t>
          </a:r>
        </a:p>
      </dgm:t>
    </dgm:pt>
    <dgm:pt modelId="{D26FE7C5-D48E-46AE-85C7-CD3799A68B02}" type="parTrans" cxnId="{65D27898-19F4-43F8-A180-0A5EFAD6DBA4}">
      <dgm:prSet/>
      <dgm:spPr/>
      <dgm:t>
        <a:bodyPr/>
        <a:lstStyle/>
        <a:p>
          <a:endParaRPr lang="en-GB"/>
        </a:p>
      </dgm:t>
    </dgm:pt>
    <dgm:pt modelId="{C9E5D407-4144-44EE-BECC-7961B736BDCF}" type="sibTrans" cxnId="{65D27898-19F4-43F8-A180-0A5EFAD6DBA4}">
      <dgm:prSet/>
      <dgm:spPr/>
      <dgm:t>
        <a:bodyPr/>
        <a:lstStyle/>
        <a:p>
          <a:endParaRPr lang="en-GB"/>
        </a:p>
      </dgm:t>
    </dgm:pt>
    <dgm:pt modelId="{56327081-2BDB-417E-8C25-0EC1A9DF9681}">
      <dgm:prSet/>
      <dgm:spPr/>
      <dgm:t>
        <a:bodyPr/>
        <a:lstStyle/>
        <a:p>
          <a:r>
            <a:rPr lang="en-US" dirty="0"/>
            <a:t>Document, celebrate and share success </a:t>
          </a:r>
        </a:p>
      </dgm:t>
    </dgm:pt>
    <dgm:pt modelId="{855F277A-B183-4EEF-AF6E-A79017986F79}" type="parTrans" cxnId="{7AF837E8-DE81-454E-AE7B-945387D0003C}">
      <dgm:prSet/>
      <dgm:spPr/>
      <dgm:t>
        <a:bodyPr/>
        <a:lstStyle/>
        <a:p>
          <a:endParaRPr lang="en-GB"/>
        </a:p>
      </dgm:t>
    </dgm:pt>
    <dgm:pt modelId="{977CB82A-D2C1-4494-93F6-9BEBEE3AD6FF}" type="sibTrans" cxnId="{7AF837E8-DE81-454E-AE7B-945387D0003C}">
      <dgm:prSet/>
      <dgm:spPr/>
      <dgm:t>
        <a:bodyPr/>
        <a:lstStyle/>
        <a:p>
          <a:endParaRPr lang="en-GB"/>
        </a:p>
      </dgm:t>
    </dgm:pt>
    <dgm:pt modelId="{44C60F29-1603-4335-BBC7-43861319F002}">
      <dgm:prSet/>
      <dgm:spPr/>
      <dgm:t>
        <a:bodyPr/>
        <a:lstStyle/>
        <a:p>
          <a:r>
            <a:rPr lang="en-US" dirty="0"/>
            <a:t>Scale up impact to other parts of </a:t>
          </a:r>
          <a:r>
            <a:rPr lang="en-US" dirty="0" err="1"/>
            <a:t>organisations</a:t>
          </a:r>
          <a:r>
            <a:rPr lang="en-US" dirty="0"/>
            <a:t> or to other processes</a:t>
          </a:r>
        </a:p>
      </dgm:t>
    </dgm:pt>
    <dgm:pt modelId="{A856F2D8-3D1D-436B-897A-199BF75F9D42}" type="parTrans" cxnId="{06C5BD97-651F-4CA0-9FFD-9E4AEC786DA7}">
      <dgm:prSet/>
      <dgm:spPr/>
      <dgm:t>
        <a:bodyPr/>
        <a:lstStyle/>
        <a:p>
          <a:endParaRPr lang="en-GB"/>
        </a:p>
      </dgm:t>
    </dgm:pt>
    <dgm:pt modelId="{CDB7F0EE-9094-4845-BE3F-FC3F60BA8582}" type="sibTrans" cxnId="{06C5BD97-651F-4CA0-9FFD-9E4AEC786DA7}">
      <dgm:prSet/>
      <dgm:spPr/>
      <dgm:t>
        <a:bodyPr/>
        <a:lstStyle/>
        <a:p>
          <a:endParaRPr lang="en-GB"/>
        </a:p>
      </dgm:t>
    </dgm:pt>
    <dgm:pt modelId="{2F95C1B8-F07C-4D47-9C05-F163A9D5828C}">
      <dgm:prSet/>
      <dgm:spPr/>
      <dgm:t>
        <a:bodyPr/>
        <a:lstStyle/>
        <a:p>
          <a:r>
            <a:rPr lang="en-US" dirty="0"/>
            <a:t>Consider external support for evaluation of interventions </a:t>
          </a:r>
        </a:p>
      </dgm:t>
    </dgm:pt>
    <dgm:pt modelId="{391F263A-75EF-49E9-8E7A-67FD1900304E}" type="parTrans" cxnId="{78779EA7-C2D5-45B1-ABD8-A88783EA6FEC}">
      <dgm:prSet/>
      <dgm:spPr/>
      <dgm:t>
        <a:bodyPr/>
        <a:lstStyle/>
        <a:p>
          <a:endParaRPr lang="en-GB"/>
        </a:p>
      </dgm:t>
    </dgm:pt>
    <dgm:pt modelId="{A49906F5-9557-4BBC-BD70-A95ACB66E2F7}" type="sibTrans" cxnId="{78779EA7-C2D5-45B1-ABD8-A88783EA6FEC}">
      <dgm:prSet/>
      <dgm:spPr/>
      <dgm:t>
        <a:bodyPr/>
        <a:lstStyle/>
        <a:p>
          <a:endParaRPr lang="en-GB"/>
        </a:p>
      </dgm:t>
    </dgm:pt>
    <dgm:pt modelId="{2B17CDC9-18F3-4AEC-B164-875192D5DFC6}">
      <dgm:prSet/>
      <dgm:spPr/>
      <dgm:t>
        <a:bodyPr/>
        <a:lstStyle/>
        <a:p>
          <a:r>
            <a:rPr lang="en-US" dirty="0"/>
            <a:t>Acknowledge where more work is needed </a:t>
          </a:r>
        </a:p>
      </dgm:t>
    </dgm:pt>
    <dgm:pt modelId="{86B925B6-8735-4D0B-A367-2A1F8A20D651}" type="parTrans" cxnId="{ACB6395C-8E84-4C9F-A571-5A9A4DC977CC}">
      <dgm:prSet/>
      <dgm:spPr/>
      <dgm:t>
        <a:bodyPr/>
        <a:lstStyle/>
        <a:p>
          <a:endParaRPr lang="en-GB"/>
        </a:p>
      </dgm:t>
    </dgm:pt>
    <dgm:pt modelId="{B259D284-8842-49A2-B9E8-EFC87014A82E}" type="sibTrans" cxnId="{ACB6395C-8E84-4C9F-A571-5A9A4DC977CC}">
      <dgm:prSet/>
      <dgm:spPr/>
      <dgm:t>
        <a:bodyPr/>
        <a:lstStyle/>
        <a:p>
          <a:endParaRPr lang="en-GB"/>
        </a:p>
      </dgm:t>
    </dgm:pt>
    <dgm:pt modelId="{C7F5324F-DEBC-46E6-940D-33416E023E43}" type="pres">
      <dgm:prSet presAssocID="{43CADACF-3D64-48EE-9A37-242900130E1A}" presName="linear" presStyleCnt="0">
        <dgm:presLayoutVars>
          <dgm:animLvl val="lvl"/>
          <dgm:resizeHandles val="exact"/>
        </dgm:presLayoutVars>
      </dgm:prSet>
      <dgm:spPr/>
    </dgm:pt>
    <dgm:pt modelId="{031B34FA-3E20-43D2-A739-BA61420854E2}" type="pres">
      <dgm:prSet presAssocID="{9E7D95F1-5D15-4A2D-B476-92230912EFD5}" presName="parentText" presStyleLbl="node1" presStyleIdx="0" presStyleCnt="2" custLinFactNeighborX="-49" custLinFactNeighborY="-9027">
        <dgm:presLayoutVars>
          <dgm:chMax val="0"/>
          <dgm:bulletEnabled val="1"/>
        </dgm:presLayoutVars>
      </dgm:prSet>
      <dgm:spPr/>
    </dgm:pt>
    <dgm:pt modelId="{47DAFCAE-DD10-45D4-8795-672AC480F767}" type="pres">
      <dgm:prSet presAssocID="{9E7D95F1-5D15-4A2D-B476-92230912EFD5}" presName="childText" presStyleLbl="revTx" presStyleIdx="0" presStyleCnt="2" custScaleY="115232">
        <dgm:presLayoutVars>
          <dgm:bulletEnabled val="1"/>
        </dgm:presLayoutVars>
      </dgm:prSet>
      <dgm:spPr/>
    </dgm:pt>
    <dgm:pt modelId="{15E7264D-8701-4A1E-8432-9F487F43199A}" type="pres">
      <dgm:prSet presAssocID="{9EA15F89-3FDD-4C81-8039-5AB8D897895D}" presName="parentText" presStyleLbl="node1" presStyleIdx="1" presStyleCnt="2" custLinFactNeighborX="-49" custLinFactNeighborY="-11674">
        <dgm:presLayoutVars>
          <dgm:chMax val="0"/>
          <dgm:bulletEnabled val="1"/>
        </dgm:presLayoutVars>
      </dgm:prSet>
      <dgm:spPr/>
    </dgm:pt>
    <dgm:pt modelId="{7F59A7BC-8439-4126-A988-F3E5EFEB7C02}" type="pres">
      <dgm:prSet presAssocID="{9EA15F89-3FDD-4C81-8039-5AB8D897895D}" presName="childText" presStyleLbl="revTx" presStyleIdx="1" presStyleCnt="2" custLinFactNeighborX="-49" custLinFactNeighborY="-47589">
        <dgm:presLayoutVars>
          <dgm:bulletEnabled val="1"/>
        </dgm:presLayoutVars>
      </dgm:prSet>
      <dgm:spPr/>
    </dgm:pt>
  </dgm:ptLst>
  <dgm:cxnLst>
    <dgm:cxn modelId="{EC20D80B-9277-4A27-A601-0A69C16AA4CA}" srcId="{9EA15F89-3FDD-4C81-8039-5AB8D897895D}" destId="{3683D93F-171C-4B15-88DE-69C8CE8A76FD}" srcOrd="1" destOrd="0" parTransId="{3D5CC80A-A738-4D71-923F-93C4F1D08B8F}" sibTransId="{73618B82-97FB-4239-92E1-B9C710E36F5E}"/>
    <dgm:cxn modelId="{AB192A1E-205B-4630-8A05-D9A696D9323E}" type="presOf" srcId="{FEA901AE-212A-4A16-98E7-BDD6CD39A794}" destId="{7F59A7BC-8439-4126-A988-F3E5EFEB7C02}" srcOrd="0" destOrd="0" presId="urn:microsoft.com/office/officeart/2005/8/layout/vList2"/>
    <dgm:cxn modelId="{81BE7A1F-07BF-40E5-BDE1-F90CDD46A564}" type="presOf" srcId="{2C0F1BE6-194E-45F7-84E8-2640F632ED4B}" destId="{7F59A7BC-8439-4126-A988-F3E5EFEB7C02}" srcOrd="0" destOrd="3" presId="urn:microsoft.com/office/officeart/2005/8/layout/vList2"/>
    <dgm:cxn modelId="{56182922-F74D-44E5-93A7-23174D806F1E}" type="presOf" srcId="{2F95C1B8-F07C-4D47-9C05-F163A9D5828C}" destId="{47DAFCAE-DD10-45D4-8795-672AC480F767}" srcOrd="0" destOrd="2" presId="urn:microsoft.com/office/officeart/2005/8/layout/vList2"/>
    <dgm:cxn modelId="{3A0F622F-D41D-4B35-A274-413E7E235652}" type="presOf" srcId="{EFFF5FEA-6973-456E-B39A-9536524E9B4E}" destId="{7F59A7BC-8439-4126-A988-F3E5EFEB7C02}" srcOrd="0" destOrd="4" presId="urn:microsoft.com/office/officeart/2005/8/layout/vList2"/>
    <dgm:cxn modelId="{5CF07C3A-4ADD-4E32-AE9A-76864310BDF5}" srcId="{9EA15F89-3FDD-4C81-8039-5AB8D897895D}" destId="{82C16AE9-0D45-44E3-AAD9-4DED3B1AF8C6}" srcOrd="2" destOrd="0" parTransId="{DD83A7FE-B4F3-4BAA-A10E-65A491E2A0F8}" sibTransId="{A5F9425E-229D-403B-8ACA-D3A67492C1E5}"/>
    <dgm:cxn modelId="{DBBE5140-6F6B-405A-81A7-B694F800BB2F}" srcId="{9EA15F89-3FDD-4C81-8039-5AB8D897895D}" destId="{2C0F1BE6-194E-45F7-84E8-2640F632ED4B}" srcOrd="3" destOrd="0" parTransId="{7CFCCF7C-1D0C-4AA7-898C-B24EC2A012C6}" sibTransId="{48AD132B-8B3C-44EC-811B-C821129A72F8}"/>
    <dgm:cxn modelId="{ACB6395C-8E84-4C9F-A571-5A9A4DC977CC}" srcId="{9E7D95F1-5D15-4A2D-B476-92230912EFD5}" destId="{2B17CDC9-18F3-4AEC-B164-875192D5DFC6}" srcOrd="3" destOrd="0" parTransId="{86B925B6-8735-4D0B-A367-2A1F8A20D651}" sibTransId="{B259D284-8842-49A2-B9E8-EFC87014A82E}"/>
    <dgm:cxn modelId="{B58C4F62-B00F-4C1B-9C3B-700B2983679E}" srcId="{9E7D95F1-5D15-4A2D-B476-92230912EFD5}" destId="{A07F33DB-FD9B-4460-BE15-893431C1DAB7}" srcOrd="5" destOrd="0" parTransId="{C65B1952-B340-4756-A140-D212EC5ABC9A}" sibTransId="{FBB7559C-D68A-4C29-B011-0EFE6E915F19}"/>
    <dgm:cxn modelId="{FED30D43-72ED-4D66-9D67-5CCF6C740E3A}" srcId="{9E7D95F1-5D15-4A2D-B476-92230912EFD5}" destId="{D9D3A2AD-7874-49EF-B66F-2194D0DFBB56}" srcOrd="0" destOrd="0" parTransId="{8E7A26BD-EFA9-47AF-9933-94D7F11878B0}" sibTransId="{C79B1A0E-AF3F-4BD0-86CA-9923322F73C2}"/>
    <dgm:cxn modelId="{B9D0BB45-5E9A-4CF8-8AA0-8C946ADE82BE}" type="presOf" srcId="{01B8B69B-85D6-43BB-82D4-FFC1B11F55A5}" destId="{47DAFCAE-DD10-45D4-8795-672AC480F767}" srcOrd="0" destOrd="1" presId="urn:microsoft.com/office/officeart/2005/8/layout/vList2"/>
    <dgm:cxn modelId="{0D1B1051-5411-4695-BA3C-0FF49EC0E1D0}" type="presOf" srcId="{A07F33DB-FD9B-4460-BE15-893431C1DAB7}" destId="{47DAFCAE-DD10-45D4-8795-672AC480F767}" srcOrd="0" destOrd="5" presId="urn:microsoft.com/office/officeart/2005/8/layout/vList2"/>
    <dgm:cxn modelId="{FCCE9151-74E0-4BE6-9B24-02A1BD22B5D8}" type="presOf" srcId="{56327081-2BDB-417E-8C25-0EC1A9DF9681}" destId="{7F59A7BC-8439-4126-A988-F3E5EFEB7C02}" srcOrd="0" destOrd="5" presId="urn:microsoft.com/office/officeart/2005/8/layout/vList2"/>
    <dgm:cxn modelId="{E2C69774-184F-4CE2-AA2D-1CDA8EC2278F}" type="presOf" srcId="{9E7D95F1-5D15-4A2D-B476-92230912EFD5}" destId="{031B34FA-3E20-43D2-A739-BA61420854E2}" srcOrd="0" destOrd="0" presId="urn:microsoft.com/office/officeart/2005/8/layout/vList2"/>
    <dgm:cxn modelId="{C1691E55-D2B1-429E-8262-5D3186DF6441}" srcId="{43CADACF-3D64-48EE-9A37-242900130E1A}" destId="{9EA15F89-3FDD-4C81-8039-5AB8D897895D}" srcOrd="1" destOrd="0" parTransId="{6470D818-19F1-45C7-8477-9A75628EB0DD}" sibTransId="{F065E1E2-8CC2-4628-9FE7-D7EA0C27ED54}"/>
    <dgm:cxn modelId="{55A73659-E24D-499A-B309-E724363D1D0D}" type="presOf" srcId="{9EA15F89-3FDD-4C81-8039-5AB8D897895D}" destId="{15E7264D-8701-4A1E-8432-9F487F43199A}" srcOrd="0" destOrd="0" presId="urn:microsoft.com/office/officeart/2005/8/layout/vList2"/>
    <dgm:cxn modelId="{2FE1B68A-9B42-45B8-9993-6794A9A79485}" type="presOf" srcId="{D9D3A2AD-7874-49EF-B66F-2194D0DFBB56}" destId="{47DAFCAE-DD10-45D4-8795-672AC480F767}" srcOrd="0" destOrd="0" presId="urn:microsoft.com/office/officeart/2005/8/layout/vList2"/>
    <dgm:cxn modelId="{E8D42593-260F-4245-B057-3D672E432F19}" srcId="{9EA15F89-3FDD-4C81-8039-5AB8D897895D}" destId="{FEA901AE-212A-4A16-98E7-BDD6CD39A794}" srcOrd="0" destOrd="0" parTransId="{CD0B0DB5-4C68-4DA0-8D1F-B64D1F84D894}" sibTransId="{F094701D-794C-41F2-A1C3-5F2A2871D07F}"/>
    <dgm:cxn modelId="{96673E93-050F-4C01-8A4C-0A29CC9B6910}" srcId="{9E7D95F1-5D15-4A2D-B476-92230912EFD5}" destId="{B9D02DB4-0C92-4C55-BA9C-D8D7ABAD1DA4}" srcOrd="4" destOrd="0" parTransId="{E8474F52-4831-4CE8-B934-1574B0D4D11B}" sibTransId="{1FAE7EFD-708D-476E-9092-44F064EA6EC9}"/>
    <dgm:cxn modelId="{06C5BD97-651F-4CA0-9FFD-9E4AEC786DA7}" srcId="{9EA15F89-3FDD-4C81-8039-5AB8D897895D}" destId="{44C60F29-1603-4335-BBC7-43861319F002}" srcOrd="6" destOrd="0" parTransId="{A856F2D8-3D1D-436B-897A-199BF75F9D42}" sibTransId="{CDB7F0EE-9094-4845-BE3F-FC3F60BA8582}"/>
    <dgm:cxn modelId="{65D27898-19F4-43F8-A180-0A5EFAD6DBA4}" srcId="{9EA15F89-3FDD-4C81-8039-5AB8D897895D}" destId="{EFFF5FEA-6973-456E-B39A-9536524E9B4E}" srcOrd="4" destOrd="0" parTransId="{D26FE7C5-D48E-46AE-85C7-CD3799A68B02}" sibTransId="{C9E5D407-4144-44EE-BECC-7961B736BDCF}"/>
    <dgm:cxn modelId="{E18821A1-0A65-4048-8697-048B0804991D}" type="presOf" srcId="{82C16AE9-0D45-44E3-AAD9-4DED3B1AF8C6}" destId="{7F59A7BC-8439-4126-A988-F3E5EFEB7C02}" srcOrd="0" destOrd="2" presId="urn:microsoft.com/office/officeart/2005/8/layout/vList2"/>
    <dgm:cxn modelId="{78779EA7-C2D5-45B1-ABD8-A88783EA6FEC}" srcId="{9E7D95F1-5D15-4A2D-B476-92230912EFD5}" destId="{2F95C1B8-F07C-4D47-9C05-F163A9D5828C}" srcOrd="2" destOrd="0" parTransId="{391F263A-75EF-49E9-8E7A-67FD1900304E}" sibTransId="{A49906F5-9557-4BBC-BD70-A95ACB66E2F7}"/>
    <dgm:cxn modelId="{20BEA6AB-A4CF-4D65-98B4-D3B6D5D88318}" srcId="{43CADACF-3D64-48EE-9A37-242900130E1A}" destId="{9E7D95F1-5D15-4A2D-B476-92230912EFD5}" srcOrd="0" destOrd="0" parTransId="{ECCDC312-FDF9-453F-A90F-DE00834791F1}" sibTransId="{9B17CC38-1B6C-4BDE-9E67-39CB6246F5CA}"/>
    <dgm:cxn modelId="{24FA32BD-7956-4AE8-AC66-69D0FD658DA6}" type="presOf" srcId="{43CADACF-3D64-48EE-9A37-242900130E1A}" destId="{C7F5324F-DEBC-46E6-940D-33416E023E43}" srcOrd="0" destOrd="0" presId="urn:microsoft.com/office/officeart/2005/8/layout/vList2"/>
    <dgm:cxn modelId="{00C096CA-E193-4D4B-B630-E2975B0371DC}" type="presOf" srcId="{3683D93F-171C-4B15-88DE-69C8CE8A76FD}" destId="{7F59A7BC-8439-4126-A988-F3E5EFEB7C02}" srcOrd="0" destOrd="1" presId="urn:microsoft.com/office/officeart/2005/8/layout/vList2"/>
    <dgm:cxn modelId="{A9F38BD0-36C8-4A7F-8AF9-4C56B8EC52E3}" type="presOf" srcId="{B9D02DB4-0C92-4C55-BA9C-D8D7ABAD1DA4}" destId="{47DAFCAE-DD10-45D4-8795-672AC480F767}" srcOrd="0" destOrd="4" presId="urn:microsoft.com/office/officeart/2005/8/layout/vList2"/>
    <dgm:cxn modelId="{F7D099E2-D757-4F0D-95C2-56AA6CCB0783}" srcId="{9E7D95F1-5D15-4A2D-B476-92230912EFD5}" destId="{01B8B69B-85D6-43BB-82D4-FFC1B11F55A5}" srcOrd="1" destOrd="0" parTransId="{73861769-ECDA-4D3D-940C-2C8B011547B6}" sibTransId="{ADA0BB7D-6919-4532-880D-36C1BF8D62BD}"/>
    <dgm:cxn modelId="{7AF837E8-DE81-454E-AE7B-945387D0003C}" srcId="{9EA15F89-3FDD-4C81-8039-5AB8D897895D}" destId="{56327081-2BDB-417E-8C25-0EC1A9DF9681}" srcOrd="5" destOrd="0" parTransId="{855F277A-B183-4EEF-AF6E-A79017986F79}" sibTransId="{977CB82A-D2C1-4494-93F6-9BEBEE3AD6FF}"/>
    <dgm:cxn modelId="{0A0FCEF1-8B2D-4AA1-B34E-AA5223EB2154}" type="presOf" srcId="{2B17CDC9-18F3-4AEC-B164-875192D5DFC6}" destId="{47DAFCAE-DD10-45D4-8795-672AC480F767}" srcOrd="0" destOrd="3" presId="urn:microsoft.com/office/officeart/2005/8/layout/vList2"/>
    <dgm:cxn modelId="{D78974FC-DA4D-4D09-A6A4-C1A4BB324E2E}" type="presOf" srcId="{44C60F29-1603-4335-BBC7-43861319F002}" destId="{7F59A7BC-8439-4126-A988-F3E5EFEB7C02}" srcOrd="0" destOrd="6" presId="urn:microsoft.com/office/officeart/2005/8/layout/vList2"/>
    <dgm:cxn modelId="{0C852AD2-8A62-4A08-B030-A24713C1E63A}" type="presParOf" srcId="{C7F5324F-DEBC-46E6-940D-33416E023E43}" destId="{031B34FA-3E20-43D2-A739-BA61420854E2}" srcOrd="0" destOrd="0" presId="urn:microsoft.com/office/officeart/2005/8/layout/vList2"/>
    <dgm:cxn modelId="{622AE922-4352-4130-BC3B-ABC0C5CF267A}" type="presParOf" srcId="{C7F5324F-DEBC-46E6-940D-33416E023E43}" destId="{47DAFCAE-DD10-45D4-8795-672AC480F767}" srcOrd="1" destOrd="0" presId="urn:microsoft.com/office/officeart/2005/8/layout/vList2"/>
    <dgm:cxn modelId="{C0FF56C5-A81B-4202-80FB-21BDCDE92FA8}" type="presParOf" srcId="{C7F5324F-DEBC-46E6-940D-33416E023E43}" destId="{15E7264D-8701-4A1E-8432-9F487F43199A}" srcOrd="2" destOrd="0" presId="urn:microsoft.com/office/officeart/2005/8/layout/vList2"/>
    <dgm:cxn modelId="{8EA5E3D0-E3C6-42F2-BB0A-4E96FEA4B4C6}" type="presParOf" srcId="{C7F5324F-DEBC-46E6-940D-33416E023E43}" destId="{7F59A7BC-8439-4126-A988-F3E5EFEB7C0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EB97D5-BEB4-4E2A-9837-3C72AFC32B94}">
      <dsp:nvSpPr>
        <dsp:cNvPr id="0" name=""/>
        <dsp:cNvSpPr/>
      </dsp:nvSpPr>
      <dsp:spPr>
        <a:xfrm>
          <a:off x="6677476" y="842358"/>
          <a:ext cx="2231387" cy="2231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A2BE6-ACCE-4718-9894-E31A16CAA4D2}">
      <dsp:nvSpPr>
        <dsp:cNvPr id="0" name=""/>
        <dsp:cNvSpPr/>
      </dsp:nvSpPr>
      <dsp:spPr>
        <a:xfrm>
          <a:off x="6751565" y="916765"/>
          <a:ext cx="2083209" cy="2082987"/>
        </a:xfrm>
        <a:prstGeom prst="ellips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Phase 3: Accountability</a:t>
          </a:r>
          <a:r>
            <a:rPr lang="en-GB" sz="1700" kern="1200" dirty="0"/>
            <a:t>, Sustainability &amp; Impact </a:t>
          </a:r>
          <a:endParaRPr lang="en-US" sz="1700" kern="1200" dirty="0"/>
        </a:p>
      </dsp:txBody>
      <dsp:txXfrm>
        <a:off x="7049374" y="1214390"/>
        <a:ext cx="1487591" cy="1487736"/>
      </dsp:txXfrm>
    </dsp:sp>
    <dsp:sp modelId="{0B62A6E6-F2B1-4B59-B557-84B693A345D1}">
      <dsp:nvSpPr>
        <dsp:cNvPr id="0" name=""/>
        <dsp:cNvSpPr/>
      </dsp:nvSpPr>
      <dsp:spPr>
        <a:xfrm rot="2700000">
          <a:off x="4373961" y="845056"/>
          <a:ext cx="2226012" cy="2226012"/>
        </a:xfrm>
        <a:prstGeom prst="teardrop">
          <a:avLst>
            <a:gd name="adj" fmla="val 1000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FF908-610C-4514-813C-67929FA054A1}">
      <dsp:nvSpPr>
        <dsp:cNvPr id="0" name=""/>
        <dsp:cNvSpPr/>
      </dsp:nvSpPr>
      <dsp:spPr>
        <a:xfrm>
          <a:off x="4445362" y="916765"/>
          <a:ext cx="2083209" cy="2082987"/>
        </a:xfrm>
        <a:prstGeom prst="ellips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Phase 2: Prioritisation, Action Planning &amp; Implementation</a:t>
          </a:r>
          <a:endParaRPr lang="en-US" sz="1700" kern="1200" dirty="0"/>
        </a:p>
      </dsp:txBody>
      <dsp:txXfrm>
        <a:off x="4743171" y="1214390"/>
        <a:ext cx="1487591" cy="1487736"/>
      </dsp:txXfrm>
    </dsp:sp>
    <dsp:sp modelId="{AAB868AF-83C1-4540-9841-AF41F170B03F}">
      <dsp:nvSpPr>
        <dsp:cNvPr id="0" name=""/>
        <dsp:cNvSpPr/>
      </dsp:nvSpPr>
      <dsp:spPr>
        <a:xfrm rot="2700000">
          <a:off x="2067758" y="845056"/>
          <a:ext cx="2226012" cy="2226012"/>
        </a:xfrm>
        <a:prstGeom prst="teardrop">
          <a:avLst>
            <a:gd name="adj" fmla="val 1000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1B163-7C63-4161-9D73-885DC8236569}">
      <dsp:nvSpPr>
        <dsp:cNvPr id="0" name=""/>
        <dsp:cNvSpPr/>
      </dsp:nvSpPr>
      <dsp:spPr>
        <a:xfrm>
          <a:off x="2139160" y="916765"/>
          <a:ext cx="2083209" cy="2082987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Phase 1: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Scoping &amp; Contextualising</a:t>
          </a:r>
          <a:endParaRPr lang="en-US" sz="1700" kern="1200" dirty="0"/>
        </a:p>
      </dsp:txBody>
      <dsp:txXfrm>
        <a:off x="2436969" y="1214390"/>
        <a:ext cx="1487591" cy="1487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B34FA-3E20-43D2-A739-BA61420854E2}">
      <dsp:nvSpPr>
        <dsp:cNvPr id="0" name=""/>
        <dsp:cNvSpPr/>
      </dsp:nvSpPr>
      <dsp:spPr>
        <a:xfrm>
          <a:off x="0" y="108143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 dirty="0"/>
            <a:t>Identifying and evidencing (voices): </a:t>
          </a:r>
          <a:r>
            <a:rPr lang="en-GB" sz="2600" kern="1200" dirty="0"/>
            <a:t> </a:t>
          </a:r>
          <a:endParaRPr lang="en-US" sz="2600" kern="1200" dirty="0"/>
        </a:p>
      </dsp:txBody>
      <dsp:txXfrm>
        <a:off x="30442" y="138585"/>
        <a:ext cx="6202756" cy="562726"/>
      </dsp:txXfrm>
    </dsp:sp>
    <dsp:sp modelId="{47DAFCAE-DD10-45D4-8795-672AC480F767}">
      <dsp:nvSpPr>
        <dsp:cNvPr id="0" name=""/>
        <dsp:cNvSpPr/>
      </dsp:nvSpPr>
      <dsp:spPr>
        <a:xfrm>
          <a:off x="0" y="731753"/>
          <a:ext cx="6263640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Who is in my school?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Positions and status?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Lived experiences (Interviews and Focus Groups)</a:t>
          </a:r>
        </a:p>
      </dsp:txBody>
      <dsp:txXfrm>
        <a:off x="0" y="731753"/>
        <a:ext cx="6263640" cy="1049490"/>
      </dsp:txXfrm>
    </dsp:sp>
    <dsp:sp modelId="{15E7264D-8701-4A1E-8432-9F487F43199A}">
      <dsp:nvSpPr>
        <dsp:cNvPr id="0" name=""/>
        <dsp:cNvSpPr/>
      </dsp:nvSpPr>
      <dsp:spPr>
        <a:xfrm>
          <a:off x="0" y="1781243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600" kern="1200" dirty="0"/>
            <a:t>Reviewing (policies and practices): </a:t>
          </a:r>
          <a:endParaRPr lang="en-US" sz="2600" kern="1200" dirty="0"/>
        </a:p>
      </dsp:txBody>
      <dsp:txXfrm>
        <a:off x="30442" y="1811685"/>
        <a:ext cx="6202756" cy="562726"/>
      </dsp:txXfrm>
    </dsp:sp>
    <dsp:sp modelId="{7F59A7BC-8439-4126-A988-F3E5EFEB7C02}">
      <dsp:nvSpPr>
        <dsp:cNvPr id="0" name=""/>
        <dsp:cNvSpPr/>
      </dsp:nvSpPr>
      <dsp:spPr>
        <a:xfrm>
          <a:off x="0" y="2404853"/>
          <a:ext cx="626364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HR (recruitment, progression, EDI, disciplinary, grievance, committee membership, </a:t>
          </a:r>
          <a:r>
            <a:rPr lang="en-US" sz="2000" kern="1200" dirty="0" err="1"/>
            <a:t>etc</a:t>
          </a:r>
          <a:r>
            <a:rPr lang="en-US" sz="2000" kern="1200" dirty="0"/>
            <a:t>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Anti-bullying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Inclusion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Recorded incidents &amp; data-sets (grievance, pay gaps, exclusions, </a:t>
          </a:r>
          <a:r>
            <a:rPr lang="en-US" sz="2000" kern="1200" dirty="0" err="1"/>
            <a:t>etc</a:t>
          </a:r>
          <a:r>
            <a:rPr lang="en-US" sz="2000" kern="1200" dirty="0"/>
            <a:t>)  </a:t>
          </a:r>
        </a:p>
      </dsp:txBody>
      <dsp:txXfrm>
        <a:off x="0" y="2404853"/>
        <a:ext cx="6263640" cy="1937520"/>
      </dsp:txXfrm>
    </dsp:sp>
    <dsp:sp modelId="{9FB94126-D4CB-43B8-B1B0-8F464806E487}">
      <dsp:nvSpPr>
        <dsp:cNvPr id="0" name=""/>
        <dsp:cNvSpPr/>
      </dsp:nvSpPr>
      <dsp:spPr>
        <a:xfrm>
          <a:off x="0" y="4342374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600" kern="1200" dirty="0"/>
            <a:t>Curriculum  </a:t>
          </a:r>
          <a:endParaRPr lang="en-US" sz="2600" kern="1200" dirty="0"/>
        </a:p>
      </dsp:txBody>
      <dsp:txXfrm>
        <a:off x="30442" y="4372816"/>
        <a:ext cx="6202756" cy="562726"/>
      </dsp:txXfrm>
    </dsp:sp>
    <dsp:sp modelId="{7C5E9DB2-FDF5-4D41-8EA2-6D36D931A882}">
      <dsp:nvSpPr>
        <dsp:cNvPr id="0" name=""/>
        <dsp:cNvSpPr/>
      </dsp:nvSpPr>
      <dsp:spPr>
        <a:xfrm>
          <a:off x="0" y="4965984"/>
          <a:ext cx="626364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Content, material and resources, assessment, etc   </a:t>
          </a:r>
          <a:endParaRPr lang="en-US" sz="2000" kern="1200" dirty="0"/>
        </a:p>
      </dsp:txBody>
      <dsp:txXfrm>
        <a:off x="0" y="4965984"/>
        <a:ext cx="6263640" cy="430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B34FA-3E20-43D2-A739-BA61420854E2}">
      <dsp:nvSpPr>
        <dsp:cNvPr id="0" name=""/>
        <dsp:cNvSpPr/>
      </dsp:nvSpPr>
      <dsp:spPr>
        <a:xfrm>
          <a:off x="0" y="81233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600" kern="1200"/>
            <a:t>Establish Priorities </a:t>
          </a:r>
          <a:endParaRPr lang="en-US" sz="2600" kern="1200"/>
        </a:p>
      </dsp:txBody>
      <dsp:txXfrm>
        <a:off x="30442" y="111675"/>
        <a:ext cx="6202756" cy="562726"/>
      </dsp:txXfrm>
    </dsp:sp>
    <dsp:sp modelId="{47DAFCAE-DD10-45D4-8795-672AC480F767}">
      <dsp:nvSpPr>
        <dsp:cNvPr id="0" name=""/>
        <dsp:cNvSpPr/>
      </dsp:nvSpPr>
      <dsp:spPr>
        <a:xfrm>
          <a:off x="0" y="704843"/>
          <a:ext cx="6263640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Base priorities on evidence from phase 1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Pace the work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Consider separate Work Packages </a:t>
          </a:r>
          <a:endParaRPr lang="en-US" sz="2000" kern="1200" dirty="0"/>
        </a:p>
      </dsp:txBody>
      <dsp:txXfrm>
        <a:off x="0" y="704843"/>
        <a:ext cx="6263640" cy="1049490"/>
      </dsp:txXfrm>
    </dsp:sp>
    <dsp:sp modelId="{15E7264D-8701-4A1E-8432-9F487F43199A}">
      <dsp:nvSpPr>
        <dsp:cNvPr id="0" name=""/>
        <dsp:cNvSpPr/>
      </dsp:nvSpPr>
      <dsp:spPr>
        <a:xfrm>
          <a:off x="0" y="1754333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600" kern="1200"/>
            <a:t>Planning for Action</a:t>
          </a:r>
          <a:endParaRPr lang="en-US" sz="2600" kern="1200"/>
        </a:p>
      </dsp:txBody>
      <dsp:txXfrm>
        <a:off x="30442" y="1784775"/>
        <a:ext cx="6202756" cy="562726"/>
      </dsp:txXfrm>
    </dsp:sp>
    <dsp:sp modelId="{7F59A7BC-8439-4126-A988-F3E5EFEB7C02}">
      <dsp:nvSpPr>
        <dsp:cNvPr id="0" name=""/>
        <dsp:cNvSpPr/>
      </dsp:nvSpPr>
      <dsp:spPr>
        <a:xfrm>
          <a:off x="0" y="2377943"/>
          <a:ext cx="6263640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/>
            <a:t>Agree timelines &amp; success measure 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Identify key actors (internal and/or external) and responsibilities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/>
            <a:t>Identify funding and other resourcing requirement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Expect and manage discord and resistance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Involve stakeholder early  </a:t>
          </a:r>
        </a:p>
      </dsp:txBody>
      <dsp:txXfrm>
        <a:off x="0" y="2377943"/>
        <a:ext cx="6263640" cy="1991340"/>
      </dsp:txXfrm>
    </dsp:sp>
    <dsp:sp modelId="{9FB94126-D4CB-43B8-B1B0-8F464806E487}">
      <dsp:nvSpPr>
        <dsp:cNvPr id="0" name=""/>
        <dsp:cNvSpPr/>
      </dsp:nvSpPr>
      <dsp:spPr>
        <a:xfrm>
          <a:off x="0" y="4369284"/>
          <a:ext cx="6263640" cy="6236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600" kern="1200"/>
            <a:t>Implementation </a:t>
          </a:r>
          <a:endParaRPr lang="en-US" sz="2600" kern="1200"/>
        </a:p>
      </dsp:txBody>
      <dsp:txXfrm>
        <a:off x="30442" y="4399726"/>
        <a:ext cx="6202756" cy="562726"/>
      </dsp:txXfrm>
    </dsp:sp>
    <dsp:sp modelId="{7C5E9DB2-FDF5-4D41-8EA2-6D36D931A882}">
      <dsp:nvSpPr>
        <dsp:cNvPr id="0" name=""/>
        <dsp:cNvSpPr/>
      </dsp:nvSpPr>
      <dsp:spPr>
        <a:xfrm>
          <a:off x="0" y="4992894"/>
          <a:ext cx="626364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Convert actions to meaningful deliverables  </a:t>
          </a:r>
          <a:endParaRPr lang="en-US" sz="2000" kern="1200" dirty="0"/>
        </a:p>
      </dsp:txBody>
      <dsp:txXfrm>
        <a:off x="0" y="4992894"/>
        <a:ext cx="6263640" cy="4305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B34FA-3E20-43D2-A739-BA61420854E2}">
      <dsp:nvSpPr>
        <dsp:cNvPr id="0" name=""/>
        <dsp:cNvSpPr/>
      </dsp:nvSpPr>
      <dsp:spPr>
        <a:xfrm>
          <a:off x="0" y="0"/>
          <a:ext cx="6263640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Accountability </a:t>
          </a:r>
          <a:endParaRPr lang="en-US" sz="2100" kern="1200" dirty="0"/>
        </a:p>
      </dsp:txBody>
      <dsp:txXfrm>
        <a:off x="24588" y="24588"/>
        <a:ext cx="6214464" cy="454509"/>
      </dsp:txXfrm>
    </dsp:sp>
    <dsp:sp modelId="{47DAFCAE-DD10-45D4-8795-672AC480F767}">
      <dsp:nvSpPr>
        <dsp:cNvPr id="0" name=""/>
        <dsp:cNvSpPr/>
      </dsp:nvSpPr>
      <dsp:spPr>
        <a:xfrm>
          <a:off x="0" y="550415"/>
          <a:ext cx="6263640" cy="2704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Ensure actions and outcomes are matched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Put EDI/ Anti-racism on meeting agendas as a standing item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Consider external support for evaluation of interventions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Acknowledge where more work is needed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Establish Employee Resource Group (or Anti-racism Action Group) to support and manage planning, implementation, monitoring and evaluation activities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Establish Leadership &amp; Governors Monitoring &amp; Evaluation Group to oversee Action Plan &amp; Outcomes </a:t>
          </a:r>
        </a:p>
      </dsp:txBody>
      <dsp:txXfrm>
        <a:off x="0" y="550415"/>
        <a:ext cx="6263640" cy="2704932"/>
      </dsp:txXfrm>
    </dsp:sp>
    <dsp:sp modelId="{15E7264D-8701-4A1E-8432-9F487F43199A}">
      <dsp:nvSpPr>
        <dsp:cNvPr id="0" name=""/>
        <dsp:cNvSpPr/>
      </dsp:nvSpPr>
      <dsp:spPr>
        <a:xfrm>
          <a:off x="0" y="2976240"/>
          <a:ext cx="6263640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Sustainability &amp; Impact </a:t>
          </a:r>
          <a:endParaRPr lang="en-US" sz="2100" kern="1200" dirty="0"/>
        </a:p>
      </dsp:txBody>
      <dsp:txXfrm>
        <a:off x="24588" y="3000828"/>
        <a:ext cx="6214464" cy="454509"/>
      </dsp:txXfrm>
    </dsp:sp>
    <dsp:sp modelId="{7F59A7BC-8439-4126-A988-F3E5EFEB7C02}">
      <dsp:nvSpPr>
        <dsp:cNvPr id="0" name=""/>
        <dsp:cNvSpPr/>
      </dsp:nvSpPr>
      <dsp:spPr>
        <a:xfrm>
          <a:off x="0" y="3519334"/>
          <a:ext cx="6263640" cy="2390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Build out actions from each intervention (e.g.: training provided)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Consider EDI/ Anti-racism target for all staff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Change course (speed up, slow down, add, remove, </a:t>
          </a:r>
          <a:r>
            <a:rPr lang="en-US" sz="1600" kern="1200" dirty="0" err="1"/>
            <a:t>etc</a:t>
          </a:r>
          <a:r>
            <a:rPr lang="en-US" sz="1600" kern="1200" dirty="0"/>
            <a:t>) as necessary in line with new evidence and/or circumstances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Ensure frequent and consistent messaging to stakeholders - share wins and progress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Review and ensure adequate funding and resources are available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Document, celebrate and share success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Scale up impact to other parts of </a:t>
          </a:r>
          <a:r>
            <a:rPr lang="en-US" sz="1600" kern="1200" dirty="0" err="1"/>
            <a:t>organisations</a:t>
          </a:r>
          <a:r>
            <a:rPr lang="en-US" sz="1600" kern="1200" dirty="0"/>
            <a:t> or to other processes</a:t>
          </a:r>
        </a:p>
      </dsp:txBody>
      <dsp:txXfrm>
        <a:off x="0" y="3519334"/>
        <a:ext cx="6263640" cy="2390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1F342-585B-4AF0-9E9D-C9431574453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38E7A-26CA-42BD-8168-6FDAB51F5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26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A859F-BA84-41C1-8B1D-A87D6803E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0C343-0276-45C2-8FDC-BD01D43C2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D35AB-801D-4CD4-8A44-4B0C3F16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F1F97-DA42-4D08-87F6-BA3A36CB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F866D-5CB7-442B-9679-588C0CBA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8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082C-95A3-4B75-970D-27C15E62F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CB71F-E96C-4DCD-99D8-AF5FBEE96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5A84E-731A-4A08-B17A-EDB72302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2931F-1668-48D6-AD98-1410E619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40427-61F4-4C10-A6E4-FE0DEDEC9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04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E1203-940D-4E10-AB6E-9C4ABBBF7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AB00F-A83B-4B5C-A469-2EF62C417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1B1D9-A02B-4294-BF6B-55C41221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41AE3-4F8A-4F36-B211-1C49F81D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861DF-E176-47E7-BBA3-98879364A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292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/>
          <p:nvPr/>
        </p:nvSpPr>
        <p:spPr>
          <a:xfrm>
            <a:off x="0" y="2932879"/>
            <a:ext cx="12192000" cy="39251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17" descr="Background Image-0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294134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914400" y="3508404"/>
            <a:ext cx="10363200" cy="296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97A3"/>
              </a:buClr>
              <a:buSzPts val="1800"/>
              <a:buNone/>
              <a:defRPr sz="1800">
                <a:solidFill>
                  <a:srgbClr val="8897A3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97A3"/>
              </a:buClr>
              <a:buSzPts val="1600"/>
              <a:buNone/>
              <a:defRPr sz="1600">
                <a:solidFill>
                  <a:srgbClr val="8897A3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title"/>
          </p:nvPr>
        </p:nvSpPr>
        <p:spPr>
          <a:xfrm>
            <a:off x="914400" y="2047383"/>
            <a:ext cx="10363200" cy="477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Helvetica Neue"/>
              <a:buNone/>
              <a:defRPr sz="26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/>
          <p:nvPr/>
        </p:nvSpPr>
        <p:spPr>
          <a:xfrm>
            <a:off x="5023002" y="1917217"/>
            <a:ext cx="2145997" cy="89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18C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Google Shape;32;p17" descr="Placeholder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6720" y="336312"/>
            <a:ext cx="3718560" cy="1394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972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5" descr="Background Image-0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055534"/>
            <a:ext cx="12192000" cy="28024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5"/>
          <p:cNvSpPr txBox="1">
            <a:spLocks noGrp="1"/>
          </p:cNvSpPr>
          <p:nvPr>
            <p:ph type="ctrTitle"/>
          </p:nvPr>
        </p:nvSpPr>
        <p:spPr>
          <a:xfrm>
            <a:off x="5705762" y="4836907"/>
            <a:ext cx="4952199" cy="946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Helvetica Neue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ubTitle" idx="1"/>
          </p:nvPr>
        </p:nvSpPr>
        <p:spPr>
          <a:xfrm>
            <a:off x="5744538" y="5783659"/>
            <a:ext cx="5445197" cy="467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97A3"/>
              </a:buClr>
              <a:buSzPts val="2800"/>
              <a:buNone/>
              <a:defRPr>
                <a:solidFill>
                  <a:srgbClr val="8897A3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97A3"/>
              </a:buClr>
              <a:buSzPts val="2400"/>
              <a:buNone/>
              <a:defRPr>
                <a:solidFill>
                  <a:srgbClr val="8897A3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97A3"/>
              </a:buClr>
              <a:buSzPts val="2000"/>
              <a:buNone/>
              <a:defRPr>
                <a:solidFill>
                  <a:srgbClr val="8897A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5"/>
          <p:cNvSpPr/>
          <p:nvPr/>
        </p:nvSpPr>
        <p:spPr>
          <a:xfrm rot="5400000">
            <a:off x="4454522" y="5530826"/>
            <a:ext cx="1609498" cy="119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15" descr="Placeholder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4836907"/>
            <a:ext cx="3718560" cy="1394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3506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16" descr="Background Image-0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328158"/>
            <a:ext cx="12192000" cy="309962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6"/>
          <p:cNvSpPr/>
          <p:nvPr/>
        </p:nvSpPr>
        <p:spPr>
          <a:xfrm>
            <a:off x="0" y="6295430"/>
            <a:ext cx="12192000" cy="5625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" name="Google Shape;20;p16"/>
          <p:cNvGrpSpPr/>
          <p:nvPr/>
        </p:nvGrpSpPr>
        <p:grpSpPr>
          <a:xfrm>
            <a:off x="0" y="0"/>
            <a:ext cx="12192000" cy="3637956"/>
            <a:chOff x="24905" y="2317045"/>
            <a:chExt cx="13004798" cy="4695000"/>
          </a:xfrm>
        </p:grpSpPr>
        <p:sp>
          <p:nvSpPr>
            <p:cNvPr id="21" name="Google Shape;21;p16"/>
            <p:cNvSpPr/>
            <p:nvPr/>
          </p:nvSpPr>
          <p:spPr>
            <a:xfrm>
              <a:off x="24905" y="2317045"/>
              <a:ext cx="13004798" cy="4295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6"/>
            <p:cNvSpPr/>
            <p:nvPr/>
          </p:nvSpPr>
          <p:spPr>
            <a:xfrm rot="10800000">
              <a:off x="5892303" y="6211940"/>
              <a:ext cx="1270002" cy="80010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609600" y="2057285"/>
            <a:ext cx="10972800" cy="331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Helvetica Neue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/>
          <p:nvPr/>
        </p:nvSpPr>
        <p:spPr>
          <a:xfrm>
            <a:off x="5023002" y="1917217"/>
            <a:ext cx="2145997" cy="89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18C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" name="Google Shape;25;p16" descr="Placeholder-dark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9572" y="338450"/>
            <a:ext cx="3712856" cy="13923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7355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/>
          <p:nvPr/>
        </p:nvSpPr>
        <p:spPr>
          <a:xfrm>
            <a:off x="0" y="2932879"/>
            <a:ext cx="12192000" cy="39251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17" descr="Background Image-0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294134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914400" y="3508404"/>
            <a:ext cx="10363200" cy="296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97A3"/>
              </a:buClr>
              <a:buSzPts val="1800"/>
              <a:buNone/>
              <a:defRPr sz="1800">
                <a:solidFill>
                  <a:srgbClr val="8897A3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97A3"/>
              </a:buClr>
              <a:buSzPts val="1600"/>
              <a:buNone/>
              <a:defRPr sz="1600">
                <a:solidFill>
                  <a:srgbClr val="8897A3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97A3"/>
              </a:buClr>
              <a:buSzPts val="1400"/>
              <a:buNone/>
              <a:defRPr sz="1400">
                <a:solidFill>
                  <a:srgbClr val="8897A3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title"/>
          </p:nvPr>
        </p:nvSpPr>
        <p:spPr>
          <a:xfrm>
            <a:off x="914400" y="2047383"/>
            <a:ext cx="10363200" cy="477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Helvetica Neue"/>
              <a:buNone/>
              <a:defRPr sz="26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/>
          <p:nvPr/>
        </p:nvSpPr>
        <p:spPr>
          <a:xfrm>
            <a:off x="5023002" y="1917217"/>
            <a:ext cx="2145997" cy="89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18C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" name="Google Shape;32;p17" descr="Placeholder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6720" y="336312"/>
            <a:ext cx="3718560" cy="1394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773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18" descr="Background Image-02.png"/>
          <p:cNvPicPr preferRelativeResize="0"/>
          <p:nvPr/>
        </p:nvPicPr>
        <p:blipFill rotWithShape="1">
          <a:blip r:embed="rId2">
            <a:alphaModFix amt="92000"/>
          </a:blip>
          <a:srcRect/>
          <a:stretch/>
        </p:blipFill>
        <p:spPr>
          <a:xfrm rot="10800000" flipH="1">
            <a:off x="-23347" y="-5"/>
            <a:ext cx="12215348" cy="6295433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8"/>
          <p:cNvSpPr/>
          <p:nvPr/>
        </p:nvSpPr>
        <p:spPr>
          <a:xfrm>
            <a:off x="-23347" y="6295430"/>
            <a:ext cx="12226561" cy="5625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8"/>
          <p:cNvSpPr txBox="1">
            <a:spLocks noGrp="1"/>
          </p:cNvSpPr>
          <p:nvPr>
            <p:ph type="title"/>
          </p:nvPr>
        </p:nvSpPr>
        <p:spPr>
          <a:xfrm>
            <a:off x="609600" y="3131481"/>
            <a:ext cx="10972800" cy="440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Helvetica Neue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/>
          <p:nvPr/>
        </p:nvSpPr>
        <p:spPr>
          <a:xfrm>
            <a:off x="5023002" y="2983667"/>
            <a:ext cx="2145997" cy="89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18C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" name="Google Shape;38;p18" descr="Placeholder-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46273" y="921412"/>
            <a:ext cx="4499457" cy="1687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814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19"/>
          <p:cNvGrpSpPr/>
          <p:nvPr/>
        </p:nvGrpSpPr>
        <p:grpSpPr>
          <a:xfrm>
            <a:off x="0" y="1"/>
            <a:ext cx="12192000" cy="3134719"/>
            <a:chOff x="24905" y="2317045"/>
            <a:chExt cx="13004798" cy="4045540"/>
          </a:xfrm>
        </p:grpSpPr>
        <p:sp>
          <p:nvSpPr>
            <p:cNvPr id="41" name="Google Shape;41;p19"/>
            <p:cNvSpPr/>
            <p:nvPr/>
          </p:nvSpPr>
          <p:spPr>
            <a:xfrm>
              <a:off x="24905" y="2317045"/>
              <a:ext cx="13004798" cy="360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9"/>
            <p:cNvSpPr/>
            <p:nvPr/>
          </p:nvSpPr>
          <p:spPr>
            <a:xfrm rot="10800000">
              <a:off x="5892303" y="5635218"/>
              <a:ext cx="1270002" cy="72736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" name="Google Shape;43;p19"/>
          <p:cNvSpPr txBox="1">
            <a:spLocks noGrp="1"/>
          </p:cNvSpPr>
          <p:nvPr>
            <p:ph type="title"/>
          </p:nvPr>
        </p:nvSpPr>
        <p:spPr>
          <a:xfrm>
            <a:off x="609600" y="2057285"/>
            <a:ext cx="10972800" cy="331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Helvetica Neue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/>
          <p:nvPr/>
        </p:nvSpPr>
        <p:spPr>
          <a:xfrm>
            <a:off x="5023002" y="1917217"/>
            <a:ext cx="2145997" cy="89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18C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19" descr="Placeholder-dar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9572" y="338450"/>
            <a:ext cx="3712856" cy="13923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997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/>
          <p:nvPr/>
        </p:nvSpPr>
        <p:spPr>
          <a:xfrm>
            <a:off x="0" y="0"/>
            <a:ext cx="12192000" cy="337044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21" descr="Placeholder-dar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9572" y="338450"/>
            <a:ext cx="3712856" cy="13923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6277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(c) Educational Equity Services 2020. Please do not copy or distribute without permission</a:t>
            </a:r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BD4C-31FB-4167-96AB-6F129B90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E710A-51FA-4FBC-961C-3B4CBCED9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A5F82-8FDB-4A95-AD63-FB7FE59A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A7A8D-9E9A-4526-A3E3-60FFA04C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345F6-FE8A-4C19-859B-560C438A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031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(c) Educational Equity Services 2020. Please do not copy or distribute without permission</a:t>
            </a:r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0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(c) Educational Equity Services 2020. Please do not copy or distribute without permission</a:t>
            </a:r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91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5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(c) Educational Equity Services 2020. Please do not copy or distribute without permission</a:t>
            </a:r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8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3F8F-DD80-4D38-98E0-0780A2E5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AAB01-8581-4080-BDF7-C73F93CEF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A2CAC-7C8F-48B6-AA71-55C53B1D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2ED8A-F666-4B81-AFFE-8DDC5ED0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9E7D9-297B-4F60-A710-DA3B12B9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5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5BE17-CE0C-410B-9B01-E2DFDC745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52544-B966-4181-8722-1A0DDC01E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32988-4958-480C-B2D0-30A9DB3DC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712B5-0629-4305-AC7E-31844959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0DE52-EFDE-440E-B819-F94CEE26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F2E0E-6290-48DD-8FA0-B3460B65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20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20DCB-81F5-4E9E-9F70-43C9E471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F06BB-B439-4890-BEC1-E53E19CBD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3EE4D-B441-43DE-975F-A510233FD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9862C-BF7D-406D-8CFF-D0D71C304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B9301A-8193-479C-8531-13E6B169D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F71EE6-4945-4D3B-BE5F-4C55567B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100C99-BCF8-4D53-AD42-ADD215DB1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512A7-3BFA-46AA-92E2-92765820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9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B9506-2F71-4C76-A5CF-AF0704D7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BD9C5-08DC-4D30-9B96-99C57419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376D6-DAEE-48A1-8201-C504589DB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57AC0-F21C-409F-AB70-207A13F2C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5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FCB133-D8B7-4BD3-BB5B-2806E0F0C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C8A32B-A5EA-4304-B1A0-1E4DA89E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E1F5E-9E6A-431F-B5DD-5777F945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75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831F2-5F1C-4E33-8865-80DC7028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80D2-5A65-43DA-98AF-792FC04F0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82656-9904-4D1A-ABC6-016A1FEAE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59CF9-7E5F-4D3B-A2E2-E8315638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B7DE7-845F-4A1D-A7D3-0B953732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1117D-BE91-4F28-9018-0320BA34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1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562EC-C03A-4019-8603-4583479C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48650-D699-4769-B411-03B1BF229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2D355-40D8-459F-B690-E89738847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1B20E-E13C-40AF-BFDB-F01A64FF1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7EB25-AE8F-400B-8997-57A0C058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FEAB6-C987-4D4E-93EA-C11FD977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02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668265-0D83-4501-90B8-347E37A3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E421E-4712-4D0C-AED0-41969082B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090B-CDBA-4E62-B603-2426BA76A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00748-7035-4F52-B112-E87E92A79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DB033-9F25-4938-98BD-B601E91A9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DACDD-95D2-46A6-B68F-AE20A8354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8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Helvetica Neue"/>
              <a:buNone/>
              <a:defRPr sz="26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(c) Educational Equity Services 2020. Please do not copy or distribute without permission</a:t>
            </a:r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97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455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>
            <a:spLocks noGrp="1"/>
          </p:cNvSpPr>
          <p:nvPr>
            <p:ph type="ctrTitle"/>
          </p:nvPr>
        </p:nvSpPr>
        <p:spPr>
          <a:xfrm>
            <a:off x="5624661" y="4172505"/>
            <a:ext cx="5943562" cy="1384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TAKING AN AUDIT AND SETTING THE STRATEGY TO BECOME AN ANTI-RACIST INSTITUTION</a:t>
            </a:r>
            <a:br>
              <a:rPr lang="en-US" sz="2000" dirty="0"/>
            </a:br>
            <a:br>
              <a:rPr lang="en-US" dirty="0"/>
            </a:br>
            <a:r>
              <a:rPr lang="en-GB" sz="1500" dirty="0"/>
              <a:t>Paul Miller, PhD </a:t>
            </a:r>
            <a:br>
              <a:rPr lang="en-GB" sz="1500" dirty="0"/>
            </a:br>
            <a:r>
              <a:rPr lang="en-GB" sz="1500" dirty="0"/>
              <a:t>Professor of Educational Leadership &amp; Social Justice </a:t>
            </a:r>
            <a:br>
              <a:rPr lang="en-GB" sz="1500" dirty="0"/>
            </a:br>
            <a:r>
              <a:rPr lang="en-GB" sz="1500" dirty="0"/>
              <a:t>Principal Consultant &amp; Director, Educational Equity Services</a:t>
            </a:r>
            <a:endParaRPr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A5EADA-8A8D-4F24-95DD-F64FABEE2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Towards an Anti-racism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C480E-91C8-46EF-9D15-D25A347EF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Begin with or link to an overarching EDI Strategy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03773-8EF5-4102-A791-66D144FC6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8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2E7E6-0185-44B7-851D-B22EE2A0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0391"/>
            <a:ext cx="12192000" cy="208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989637-E7FD-411E-B1AB-21968B323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5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bg1">
                    <a:lumMod val="95000"/>
                  </a:schemeClr>
                </a:solidFill>
              </a:rPr>
              <a:t>Towards an Anti-racism strategy: an iterative process 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A7520E3C-AEC7-4B71-B4D0-91AE431259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400354"/>
              </p:ext>
            </p:extLst>
          </p:nvPr>
        </p:nvGraphicFramePr>
        <p:xfrm>
          <a:off x="838200" y="2265218"/>
          <a:ext cx="10515600" cy="3916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8608E-5B77-4D18-A9FF-23E64E75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DFDA9C-91F7-4B14-B1CE-E3B55E12B657}"/>
              </a:ext>
            </a:extLst>
          </p:cNvPr>
          <p:cNvSpPr txBox="1"/>
          <p:nvPr/>
        </p:nvSpPr>
        <p:spPr>
          <a:xfrm>
            <a:off x="3551068" y="5539666"/>
            <a:ext cx="112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Auditing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9D647B-B5E6-4CB6-9E4F-07C679049B5C}"/>
              </a:ext>
            </a:extLst>
          </p:cNvPr>
          <p:cNvSpPr txBox="1"/>
          <p:nvPr/>
        </p:nvSpPr>
        <p:spPr>
          <a:xfrm>
            <a:off x="5884411" y="553966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Action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861945-241D-4596-BEA5-72F1E0DB02D6}"/>
              </a:ext>
            </a:extLst>
          </p:cNvPr>
          <p:cNvSpPr txBox="1"/>
          <p:nvPr/>
        </p:nvSpPr>
        <p:spPr>
          <a:xfrm>
            <a:off x="7469564" y="5477522"/>
            <a:ext cx="2506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Assurance &amp; Assessment</a:t>
            </a:r>
          </a:p>
        </p:txBody>
      </p:sp>
    </p:spTree>
    <p:extLst>
      <p:ext uri="{BB962C8B-B14F-4D97-AF65-F5344CB8AC3E}">
        <p14:creationId xmlns:p14="http://schemas.microsoft.com/office/powerpoint/2010/main" val="329340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0B25-12B8-4DD3-A22B-3A50334C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619500" cy="556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Phase 1 (Audit):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Scoping &amp;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Contextualising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17FFB0A-3B5B-48E0-99F5-7C9A42281A2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413488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8CFFE-53AA-4E42-9D45-0105812B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2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61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20B25-12B8-4DD3-A22B-3A50334C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619500" cy="556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Phase 2 (Action):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Prioritisation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Action Planning &amp; Implementation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17FFB0A-3B5B-48E0-99F5-7C9A42281A2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535991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5FDF3-54B8-40E2-821A-23D8081B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56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0B25-12B8-4DD3-A22B-3A50334C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619500" cy="556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Phase 3 (Assurance &amp; Assessment):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Accountability, Sustainability &amp; Impact 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17FFB0A-3B5B-48E0-99F5-7C9A42281A2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4435590"/>
              </p:ext>
            </p:extLst>
          </p:nvPr>
        </p:nvGraphicFramePr>
        <p:xfrm>
          <a:off x="5093208" y="452761"/>
          <a:ext cx="6263640" cy="6196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54520-AB64-45AC-9DF3-99A19DC6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Educational Equity Services 2020. Please do not copy or distribute without permission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5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"/>
          <p:cNvSpPr txBox="1">
            <a:spLocks noGrp="1"/>
          </p:cNvSpPr>
          <p:nvPr>
            <p:ph type="body" idx="1"/>
          </p:nvPr>
        </p:nvSpPr>
        <p:spPr>
          <a:xfrm>
            <a:off x="3512332" y="4127821"/>
            <a:ext cx="3527659" cy="6977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rmAutofit/>
          </a:bodyPr>
          <a:lstStyle/>
          <a:p>
            <a:pPr marL="0" indent="0" algn="l">
              <a:spcBef>
                <a:spcPts val="0"/>
              </a:spcBef>
            </a:pPr>
            <a:r>
              <a:rPr lang="en-US" dirty="0"/>
              <a:t>Contact us:</a:t>
            </a:r>
            <a:endParaRPr dirty="0"/>
          </a:p>
        </p:txBody>
      </p:sp>
      <p:sp>
        <p:nvSpPr>
          <p:cNvPr id="251" name="Google Shape;251;p12"/>
          <p:cNvSpPr txBox="1">
            <a:spLocks noGrp="1"/>
          </p:cNvSpPr>
          <p:nvPr>
            <p:ph type="title"/>
          </p:nvPr>
        </p:nvSpPr>
        <p:spPr>
          <a:xfrm>
            <a:off x="2209800" y="2047383"/>
            <a:ext cx="7772400" cy="47739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r>
              <a:rPr lang="en-US" dirty="0"/>
              <a:t>Research. Capacity-development. Institutional support.</a:t>
            </a:r>
            <a:endParaRPr dirty="0"/>
          </a:p>
        </p:txBody>
      </p:sp>
      <p:sp>
        <p:nvSpPr>
          <p:cNvPr id="253" name="Google Shape;253;p12"/>
          <p:cNvSpPr/>
          <p:nvPr/>
        </p:nvSpPr>
        <p:spPr>
          <a:xfrm>
            <a:off x="7722309" y="6448037"/>
            <a:ext cx="2550648" cy="241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F1308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Page: </a:t>
            </a:r>
            <a:fld id="{00000000-1234-1234-1234-123412341234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F1308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pPr marL="0" marR="0" lvl="0" indent="0" algn="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srgbClr val="0F1308"/>
              </a:solidFill>
              <a:effectLst/>
              <a:uLnTx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54" name="Google Shape;254;p12"/>
          <p:cNvSpPr txBox="1"/>
          <p:nvPr/>
        </p:nvSpPr>
        <p:spPr>
          <a:xfrm>
            <a:off x="2064423" y="3147770"/>
            <a:ext cx="8063157" cy="571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54545"/>
              </a:buClr>
              <a:buSzPts val="14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Research.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54545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Capacity-development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54545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.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Institutional support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54545"/>
                </a:solidFill>
                <a:effectLst/>
                <a:uLnTx/>
                <a:uFillTx/>
                <a:latin typeface="Helvetica Neue Light"/>
                <a:ea typeface="Helvetica Neue Light"/>
                <a:cs typeface="Helvetica Neue Light"/>
                <a:sym typeface="Helvetica Neue Light"/>
              </a:rPr>
              <a:t>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454545"/>
              </a:solidFill>
              <a:effectLst/>
              <a:uLnTx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56" name="Google Shape;256;p12"/>
          <p:cNvSpPr txBox="1"/>
          <p:nvPr/>
        </p:nvSpPr>
        <p:spPr>
          <a:xfrm>
            <a:off x="3517984" y="5444330"/>
            <a:ext cx="2583667" cy="405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600"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Twitter: @EdEqservices </a:t>
            </a:r>
            <a:endParaRPr kumimoji="0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7" name="Google Shape;257;p12"/>
          <p:cNvSpPr txBox="1"/>
          <p:nvPr/>
        </p:nvSpPr>
        <p:spPr>
          <a:xfrm>
            <a:off x="3512332" y="5890595"/>
            <a:ext cx="4717268" cy="55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200"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Email: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  <a:hlinkClick r:id="rId3"/>
              </a:rPr>
              <a:t>admin@educationalequityservices.com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 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59" name="Google Shape;259;p12"/>
          <p:cNvSpPr/>
          <p:nvPr/>
        </p:nvSpPr>
        <p:spPr>
          <a:xfrm>
            <a:off x="5291251" y="3874620"/>
            <a:ext cx="1609498" cy="194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454545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BAA8E-785F-479E-B324-460543D3F88B}"/>
              </a:ext>
            </a:extLst>
          </p:cNvPr>
          <p:cNvSpPr txBox="1"/>
          <p:nvPr/>
        </p:nvSpPr>
        <p:spPr>
          <a:xfrm>
            <a:off x="3512331" y="4951358"/>
            <a:ext cx="5329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https://educationalequityservices.com/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40">
      <a:dk1>
        <a:srgbClr val="115571"/>
      </a:dk1>
      <a:lt1>
        <a:srgbClr val="FFFFFF"/>
      </a:lt1>
      <a:dk2>
        <a:srgbClr val="0D0408"/>
      </a:dk2>
      <a:lt2>
        <a:srgbClr val="115571"/>
      </a:lt2>
      <a:accent1>
        <a:srgbClr val="115571"/>
      </a:accent1>
      <a:accent2>
        <a:srgbClr val="115571"/>
      </a:accent2>
      <a:accent3>
        <a:srgbClr val="115571"/>
      </a:accent3>
      <a:accent4>
        <a:srgbClr val="115571"/>
      </a:accent4>
      <a:accent5>
        <a:srgbClr val="115571"/>
      </a:accent5>
      <a:accent6>
        <a:srgbClr val="115571"/>
      </a:accent6>
      <a:hlink>
        <a:srgbClr val="115571"/>
      </a:hlink>
      <a:folHlink>
        <a:srgbClr val="11557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530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Helvetica Neue</vt:lpstr>
      <vt:lpstr>Helvetica Neue Light</vt:lpstr>
      <vt:lpstr>Office Theme</vt:lpstr>
      <vt:lpstr>1_Office Theme</vt:lpstr>
      <vt:lpstr>   TAKING AN AUDIT AND SETTING THE STRATEGY TO BECOME AN ANTI-RACIST INSTITUTION  Paul Miller, PhD  Professor of Educational Leadership &amp; Social Justice  Principal Consultant &amp; Director, Educational Equity Services</vt:lpstr>
      <vt:lpstr>Towards an Anti-racism strategy </vt:lpstr>
      <vt:lpstr>Towards an Anti-racism strategy: an iterative process </vt:lpstr>
      <vt:lpstr>Phase 1 (Audit):   Scoping &amp; Contextualising </vt:lpstr>
      <vt:lpstr>Phase 2 (Action):   Prioritisation, Action Planning &amp; Implementation</vt:lpstr>
      <vt:lpstr>Phase 3 (Assurance &amp; Assessment):  Accountability, Sustainability &amp; Impact </vt:lpstr>
      <vt:lpstr>Research. Capacity-development. Institutional support.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AN AUDIT AND SETTING THE STRATEGY TO BECOME AN ANTI-RACIST INSTITUTION  Paul Miller, PhD  Professor of Educational Leadership &amp; Social Justice  Principal Consultant &amp; Director, Educational Equity Services</dc:title>
  <dc:creator>Paul Miller</dc:creator>
  <cp:lastModifiedBy>Paul Miller</cp:lastModifiedBy>
  <cp:revision>2</cp:revision>
  <dcterms:created xsi:type="dcterms:W3CDTF">2020-10-25T13:56:27Z</dcterms:created>
  <dcterms:modified xsi:type="dcterms:W3CDTF">2020-10-27T18:35:38Z</dcterms:modified>
</cp:coreProperties>
</file>